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1.jpg" ContentType="image/png"/>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104" r:id="rId2"/>
    <p:sldId id="2773" r:id="rId3"/>
    <p:sldId id="2819" r:id="rId4"/>
    <p:sldId id="2841" r:id="rId5"/>
    <p:sldId id="2821" r:id="rId6"/>
    <p:sldId id="2842" r:id="rId7"/>
    <p:sldId id="2846" r:id="rId8"/>
    <p:sldId id="2790" r:id="rId9"/>
    <p:sldId id="2858" r:id="rId10"/>
    <p:sldId id="2810" r:id="rId11"/>
    <p:sldId id="2857" r:id="rId12"/>
    <p:sldId id="2804" r:id="rId13"/>
    <p:sldId id="2817" r:id="rId14"/>
    <p:sldId id="2764" r:id="rId15"/>
  </p:sldIdLst>
  <p:sldSz cx="12192000" cy="6858000"/>
  <p:notesSz cx="6797675" cy="9928225"/>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0CA467ED-3635-4436-95D6-3EE039873C16}">
          <p14:sldIdLst>
            <p14:sldId id="2104"/>
            <p14:sldId id="2773"/>
          </p14:sldIdLst>
        </p14:section>
        <p14:section name="论文选题介绍" id="{15754D15-4332-4121-8B00-3902D17DF8E7}">
          <p14:sldIdLst>
            <p14:sldId id="2819"/>
            <p14:sldId id="2841"/>
            <p14:sldId id="2821"/>
            <p14:sldId id="2842"/>
          </p14:sldIdLst>
        </p14:section>
        <p14:section name="总体工作进展" id="{DB4AD447-3AD8-413E-B009-74BB3AA15A1D}">
          <p14:sldIdLst>
            <p14:sldId id="2846"/>
            <p14:sldId id="2790"/>
          </p14:sldIdLst>
        </p14:section>
        <p14:section name="主要研究成果" id="{878BEB37-83F3-4748-AE9B-DB9E7CC04088}">
          <p14:sldIdLst>
            <p14:sldId id="2858"/>
            <p14:sldId id="2810"/>
          </p14:sldIdLst>
        </p14:section>
        <p14:section name="尚存待改问题" id="{0EA937C4-0437-43CD-973F-5503615A4A02}">
          <p14:sldIdLst>
            <p14:sldId id="2857"/>
            <p14:sldId id="2804"/>
          </p14:sldIdLst>
        </p14:section>
        <p14:section name="参考文献" id="{2948D8D7-1F73-4D9C-A125-B4A02439C1BA}">
          <p14:sldIdLst>
            <p14:sldId id="2817"/>
            <p14:sldId id="2764"/>
          </p14:sldIdLst>
        </p14:section>
      </p14:sectionLst>
    </p:ext>
    <p:ext uri="{EFAFB233-063F-42B5-8137-9DF3F51BA10A}">
      <p15:sldGuideLst xmlns:p15="http://schemas.microsoft.com/office/powerpoint/2012/main">
        <p15:guide id="1" orient="horz" pos="2144" userDrawn="1">
          <p15:clr>
            <a:srgbClr val="A4A3A4"/>
          </p15:clr>
        </p15:guide>
        <p15:guide id="2" pos="38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琪 杨" initials="子杨" lastIdx="1" clrIdx="0">
    <p:extLst>
      <p:ext uri="{19B8F6BF-5375-455C-9EA6-DF929625EA0E}">
        <p15:presenceInfo xmlns:p15="http://schemas.microsoft.com/office/powerpoint/2012/main" userId="ece93caee66117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884"/>
    <a:srgbClr val="145396"/>
    <a:srgbClr val="F2B800"/>
    <a:srgbClr val="FF2121"/>
    <a:srgbClr val="D2DEEF"/>
    <a:srgbClr val="EAEFF7"/>
    <a:srgbClr val="00B0F0"/>
    <a:srgbClr val="F2F2F2"/>
    <a:srgbClr val="A6CD93"/>
    <a:srgbClr val="FFD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1" autoAdjust="0"/>
    <p:restoredTop sz="95317" autoAdjust="0"/>
  </p:normalViewPr>
  <p:slideViewPr>
    <p:cSldViewPr snapToGrid="0">
      <p:cViewPr varScale="1">
        <p:scale>
          <a:sx n="120" d="100"/>
          <a:sy n="120" d="100"/>
        </p:scale>
        <p:origin x="272" y="192"/>
      </p:cViewPr>
      <p:guideLst>
        <p:guide orient="horz" pos="2144"/>
        <p:guide pos="3835"/>
      </p:guideLst>
    </p:cSldViewPr>
  </p:slideViewPr>
  <p:notesTextViewPr>
    <p:cViewPr>
      <p:scale>
        <a:sx n="3" d="2"/>
        <a:sy n="3" d="2"/>
      </p:scale>
      <p:origin x="0" y="0"/>
    </p:cViewPr>
  </p:notesTextViewPr>
  <p:sorterViewPr>
    <p:cViewPr>
      <p:scale>
        <a:sx n="100" d="100"/>
        <a:sy n="100" d="100"/>
      </p:scale>
      <p:origin x="0" y="-78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C601AA7F-3044-438C-8B03-54D0453B54BE}" type="datetimeFigureOut">
              <a:rPr lang="zh-CN" altLang="en-US" smtClean="0"/>
              <a:t>2024/5/10</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855D26D2-B6DD-4384-AEA6-8068C7DC6915}"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383A1F4-B63D-4184-A89D-2E46A94932A5}" type="datetimeFigureOut">
              <a:rPr lang="zh-CN" altLang="en-US" smtClean="0"/>
              <a:t>2024/5/10</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3331A36F-42B4-4698-A17E-BC46F3BF5DD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10</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12590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11</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490013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12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247252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13</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94317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2</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775658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3</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07926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4</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72003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5</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96349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6</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718186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7</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612586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8</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393244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A52B6F-99CE-4EFD-B27F-0E84E5832C71}" type="slidenum">
              <a:rPr lang="zh-CN" altLang="en-US" smtClean="0">
                <a:solidFill>
                  <a:prstClr val="black"/>
                </a:solidFill>
                <a:latin typeface="Calibri" panose="020F0502020204030204"/>
                <a:ea typeface="宋体" panose="02010600030101010101" pitchFamily="2" charset="-122"/>
              </a:rPr>
              <a:t>9</a:t>
            </a:fld>
            <a:endParaRPr lang="zh-CN" altLang="en-US">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430342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EFB52FF3-46D7-418A-B6FB-9F5E23702DBE}" type="slidenum">
              <a:rPr lang="zh-CN" altLang="en-US"/>
              <a:t>‹#›</a:t>
            </a:fld>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86F085E-1B69-42DD-8842-86297965624B}" type="slidenum">
              <a:rPr lang="zh-CN" altLang="en-US"/>
              <a:t>‹#›</a:t>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单击此处编辑母版标题样式</a:t>
            </a:r>
          </a:p>
        </p:txBody>
      </p:sp>
      <p:sp>
        <p:nvSpPr>
          <p:cNvPr id="6" name="内容占位符 2"/>
          <p:cNvSpPr>
            <a:spLocks noGrp="1"/>
          </p:cNvSpPr>
          <p:nvPr>
            <p:ph idx="1"/>
          </p:nvPr>
        </p:nvSpPr>
        <p:spPr>
          <a:xfrm>
            <a:off x="334434" y="1268414"/>
            <a:ext cx="11523133" cy="5184775"/>
          </a:xfrm>
          <a:prstGeom prst="rect">
            <a:avLst/>
          </a:prstGeom>
        </p:spPr>
        <p:txBody>
          <a:bodyPr/>
          <a:lstStyle>
            <a:lvl1pPr>
              <a:spcBef>
                <a:spcPts val="600"/>
              </a:spcBef>
              <a:defRPr>
                <a:solidFill>
                  <a:schemeClr val="tx1"/>
                </a:solidFill>
                <a:latin typeface="Times New Roman" panose="02020603050405020304" pitchFamily="18" charset="0"/>
                <a:ea typeface="黑体" panose="02010609060101010101" pitchFamily="2" charset="-122"/>
                <a:cs typeface="Times New Roman" panose="02020603050405020304" pitchFamily="18" charset="0"/>
              </a:defRPr>
            </a:lvl1pPr>
            <a:lvl2pPr marL="998855" indent="-368300" algn="l" defTabSz="1057275" rtl="0" eaLnBrk="0" fontAlgn="base" hangingPunct="0">
              <a:spcBef>
                <a:spcPts val="600"/>
              </a:spcBef>
              <a:spcAft>
                <a:spcPts val="0"/>
              </a:spcAft>
              <a:buClr>
                <a:srgbClr val="3670D1"/>
              </a:buClr>
              <a:buSzPct val="80000"/>
              <a:buFont typeface="Wingdings" panose="05000000000000000000" pitchFamily="2" charset="2"/>
              <a:buChar char="q"/>
              <a:defRPr>
                <a:solidFill>
                  <a:schemeClr val="tx1"/>
                </a:solidFill>
                <a:latin typeface="Times New Roman" panose="02020603050405020304" pitchFamily="18" charset="0"/>
                <a:ea typeface="黑体" panose="02010609060101010101" pitchFamily="2" charset="-122"/>
                <a:cs typeface="Times New Roman" panose="02020603050405020304" pitchFamily="18" charset="0"/>
              </a:defRPr>
            </a:lvl2pPr>
            <a:lvl3pPr marL="1259205" indent="-81280" algn="l" defTabSz="1057275" rtl="0" eaLnBrk="0" fontAlgn="base" hangingPunct="0">
              <a:spcBef>
                <a:spcPct val="0"/>
              </a:spcBef>
              <a:spcAft>
                <a:spcPct val="0"/>
              </a:spcAft>
              <a:buClr>
                <a:srgbClr val="3670D1"/>
              </a:buClr>
              <a:buFont typeface="Wingdings 2" panose="05020102010507070707" pitchFamily="18" charset="2"/>
              <a:buChar char="¡"/>
              <a:defRPr>
                <a:solidFill>
                  <a:schemeClr val="tx1"/>
                </a:solidFill>
                <a:latin typeface="Times New Roman" panose="02020603050405020304" pitchFamily="18" charset="0"/>
                <a:ea typeface="黑体" panose="02010609060101010101" pitchFamily="2" charset="-122"/>
                <a:cs typeface="Times New Roman" panose="02020603050405020304" pitchFamily="18" charset="0"/>
              </a:defRPr>
            </a:lvl3pPr>
            <a:lvl4pPr>
              <a:defRPr>
                <a:latin typeface="黑体" panose="02010609060101010101" pitchFamily="2" charset="-122"/>
                <a:ea typeface="黑体" panose="02010609060101010101" pitchFamily="2" charset="-122"/>
              </a:defRPr>
            </a:lvl4pPr>
            <a:lvl5pPr>
              <a:defRPr>
                <a:latin typeface="黑体" panose="02010609060101010101" pitchFamily="2" charset="-122"/>
                <a:ea typeface="黑体" panose="0201060906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8035640" y="6492449"/>
            <a:ext cx="2290617" cy="374074"/>
          </a:xfrm>
          <a:prstGeom prst="rect">
            <a:avLst/>
          </a:prstGeom>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245225"/>
            <a:ext cx="3860800" cy="476250"/>
          </a:xfrm>
          <a:prstGeom prst="rect">
            <a:avLst/>
          </a:prstGeom>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88A51967-2D8B-40D3-B5B9-9AAB73B256E5}" type="slidenum">
              <a:rPr lang="zh-CN" altLang="en-US"/>
              <a:t>‹#›</a:t>
            </a:fld>
            <a:endParaRPr lang="zh-CN" altLang="en-US"/>
          </a:p>
        </p:txBody>
      </p:sp>
      <p:sp>
        <p:nvSpPr>
          <p:cNvPr id="8" name="矩形 7"/>
          <p:cNvSpPr/>
          <p:nvPr userDrawn="1"/>
        </p:nvSpPr>
        <p:spPr>
          <a:xfrm>
            <a:off x="0" y="957263"/>
            <a:ext cx="3403600" cy="107950"/>
          </a:xfrm>
          <a:prstGeom prst="rect">
            <a:avLst/>
          </a:prstGeom>
          <a:solidFill>
            <a:srgbClr val="0728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微软雅黑" panose="020B0503020204020204" pitchFamily="34" charset="-122"/>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34434" y="44450"/>
            <a:ext cx="11523133" cy="1143000"/>
          </a:xfrm>
        </p:spPr>
        <p:txBody>
          <a:bodyPr/>
          <a:lstStyle>
            <a:lvl1pPr>
              <a:defRPr/>
            </a:lvl1pPr>
          </a:lstStyle>
          <a:p>
            <a:r>
              <a:rPr lang="zh-CN" altLang="en-US"/>
              <a:t>单击此处编辑母版标题样式</a:t>
            </a:r>
            <a:endParaRPr lang="zh-CN" altLang="en-US" dirty="0"/>
          </a:p>
        </p:txBody>
      </p:sp>
      <p:sp>
        <p:nvSpPr>
          <p:cNvPr id="3" name="矩形 2"/>
          <p:cNvSpPr/>
          <p:nvPr userDrawn="1"/>
        </p:nvSpPr>
        <p:spPr>
          <a:xfrm>
            <a:off x="0" y="957263"/>
            <a:ext cx="3403600" cy="107950"/>
          </a:xfrm>
          <a:prstGeom prst="rect">
            <a:avLst/>
          </a:prstGeom>
          <a:solidFill>
            <a:srgbClr val="0728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微软雅黑" panose="020B0503020204020204" pitchFamily="34" charset="-122"/>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6233" y="76200"/>
            <a:ext cx="10668000" cy="914400"/>
          </a:xfrm>
        </p:spPr>
        <p:txBody>
          <a:bodyPr/>
          <a:lstStyle/>
          <a:p>
            <a:r>
              <a:rPr lang="zh-CN" altLang="en-US"/>
              <a:t>单击此处编辑母版标题样式</a:t>
            </a:r>
          </a:p>
        </p:txBody>
      </p:sp>
      <p:sp>
        <p:nvSpPr>
          <p:cNvPr id="3" name="表格占位符 2"/>
          <p:cNvSpPr>
            <a:spLocks noGrp="1"/>
          </p:cNvSpPr>
          <p:nvPr>
            <p:ph type="tbl" idx="1"/>
          </p:nvPr>
        </p:nvSpPr>
        <p:spPr>
          <a:xfrm>
            <a:off x="755651" y="1371600"/>
            <a:ext cx="10668000" cy="4648200"/>
          </a:xfrm>
        </p:spPr>
        <p:txBody>
          <a:bodyPr/>
          <a:lstStyle/>
          <a:p>
            <a:pPr lvl="0"/>
            <a:endParaRPr lang="zh-CN" altLang="en-US" noProof="0"/>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prstClr val="black">
                  <a:tint val="75000"/>
                </a:prstClr>
              </a:solidFill>
            </a:endParaRPr>
          </a:p>
        </p:txBody>
      </p:sp>
      <p:sp>
        <p:nvSpPr>
          <p:cNvPr id="6" name="Rectangle 8"/>
          <p:cNvSpPr>
            <a:spLocks noGrp="1" noChangeArrowheads="1"/>
          </p:cNvSpPr>
          <p:nvPr>
            <p:ph type="sldNum" sz="quarter" idx="12"/>
          </p:nvPr>
        </p:nvSpPr>
        <p:spPr/>
        <p:txBody>
          <a:bodyPr/>
          <a:lstStyle>
            <a:lvl1pPr>
              <a:defRPr/>
            </a:lvl1pPr>
          </a:lstStyle>
          <a:p>
            <a:pPr>
              <a:defRPr/>
            </a:pPr>
            <a:fld id="{7A7EA473-BD05-414E-9C77-747EA1689CC7}" type="slidenum">
              <a:rPr lang="en-US" altLang="zh-CN"/>
              <a:t>‹#›</a:t>
            </a:fld>
            <a:endParaRPr lang="en-US" altLang="zh-CN"/>
          </a:p>
        </p:txBody>
      </p:sp>
      <p:sp>
        <p:nvSpPr>
          <p:cNvPr id="7" name="矩形 6"/>
          <p:cNvSpPr/>
          <p:nvPr userDrawn="1"/>
        </p:nvSpPr>
        <p:spPr>
          <a:xfrm>
            <a:off x="0" y="957263"/>
            <a:ext cx="3403600" cy="107950"/>
          </a:xfrm>
          <a:prstGeom prst="rect">
            <a:avLst/>
          </a:prstGeom>
          <a:solidFill>
            <a:srgbClr val="0728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微软雅黑" panose="020B0503020204020204" pitchFamily="34" charset="-122"/>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10200" y="452670"/>
            <a:ext cx="10971609" cy="5952661"/>
          </a:xfrm>
          <a:prstGeom prst="rect">
            <a:avLst/>
          </a:prstGeom>
        </p:spPr>
        <p:txBody>
          <a:bodyPr lIns="48212" tIns="24107" rIns="48212" bIns="24107"/>
          <a:lstStyle>
            <a:lvl1pPr marL="431800" indent="-647700">
              <a:spcBef>
                <a:spcPts val="720"/>
              </a:spcBef>
              <a:buSzPct val="100000"/>
              <a:buFont typeface="Wingdings" panose="05000000000000000000" pitchFamily="2" charset="2"/>
              <a:buChar char="l"/>
              <a:defRPr sz="3900" baseline="0">
                <a:latin typeface="宋体" panose="02010600030101010101" pitchFamily="2" charset="-122"/>
                <a:ea typeface="微软雅黑" panose="020B0503020204020204" pitchFamily="34" charset="-122"/>
              </a:defRPr>
            </a:lvl1pPr>
            <a:lvl2pPr marL="647700" indent="647700">
              <a:spcBef>
                <a:spcPts val="720"/>
              </a:spcBef>
              <a:buSzPct val="100000"/>
              <a:buFont typeface="Wingdings" panose="05000000000000000000" pitchFamily="2" charset="2"/>
              <a:buChar char="u"/>
              <a:defRPr sz="3300" baseline="0">
                <a:latin typeface="宋体" panose="02010600030101010101" pitchFamily="2" charset="-122"/>
                <a:ea typeface="微软雅黑" panose="020B0503020204020204" pitchFamily="34" charset="-122"/>
              </a:defRPr>
            </a:lvl2pPr>
            <a:lvl3pPr marL="864235" indent="647700">
              <a:spcBef>
                <a:spcPts val="720"/>
              </a:spcBef>
              <a:buSzPct val="100000"/>
              <a:buFont typeface="Wingdings" panose="05000000000000000000" pitchFamily="2" charset="2"/>
              <a:buChar char="Ø"/>
              <a:defRPr sz="2900" baseline="0">
                <a:latin typeface="宋体" panose="02010600030101010101" pitchFamily="2" charset="-122"/>
              </a:defRPr>
            </a:lvl3pPr>
            <a:lvl4pPr marL="1080135" indent="647700">
              <a:spcBef>
                <a:spcPts val="720"/>
              </a:spcBef>
              <a:buSzPct val="100000"/>
              <a:buFontTx/>
              <a:buChar char="-"/>
              <a:defRPr sz="2900" baseline="0">
                <a:latin typeface="宋体" panose="02010600030101010101" pitchFamily="2" charset="-122"/>
              </a:defRPr>
            </a:lvl4pPr>
            <a:lvl5pPr>
              <a:spcBef>
                <a:spcPts val="720"/>
              </a:spcBef>
              <a:defRPr sz="3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4" name="矩形 3"/>
          <p:cNvSpPr/>
          <p:nvPr userDrawn="1"/>
        </p:nvSpPr>
        <p:spPr>
          <a:xfrm>
            <a:off x="0" y="883787"/>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5" name="直接连接符 4"/>
          <p:cNvCxnSpPr/>
          <p:nvPr userDrawn="1"/>
        </p:nvCxnSpPr>
        <p:spPr>
          <a:xfrm>
            <a:off x="3360738" y="934587"/>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pic>
        <p:nvPicPr>
          <p:cNvPr id="6" name="图片 5" descr="C:\Users\len\Desktop\7-140129231040534.png"/>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103306" y="142431"/>
            <a:ext cx="648000" cy="648000"/>
          </a:xfrm>
          <a:prstGeom prst="rect">
            <a:avLst/>
          </a:prstGeom>
          <a:noFill/>
          <a:ln>
            <a:noFill/>
          </a:ln>
        </p:spPr>
      </p:pic>
      <p:sp>
        <p:nvSpPr>
          <p:cNvPr id="2" name="日期占位符 1"/>
          <p:cNvSpPr>
            <a:spLocks noGrp="1"/>
          </p:cNvSpPr>
          <p:nvPr>
            <p:ph type="dt" sz="half" idx="10"/>
          </p:nvPr>
        </p:nvSpPr>
        <p:spPr/>
        <p:txBody>
          <a:bodyPr/>
          <a:lstStyle/>
          <a:p>
            <a:pPr>
              <a:defRPr/>
            </a:pPr>
            <a:endParaRPr lang="zh-CN" altLang="en-US" dirty="0">
              <a:solidFill>
                <a:prstClr val="black">
                  <a:tint val="75000"/>
                </a:prstClr>
              </a:solidFill>
            </a:endParaRPr>
          </a:p>
        </p:txBody>
      </p:sp>
      <p:sp>
        <p:nvSpPr>
          <p:cNvPr id="7" name="页脚占位符 6"/>
          <p:cNvSpPr>
            <a:spLocks noGrp="1"/>
          </p:cNvSpPr>
          <p:nvPr>
            <p:ph type="ftr" sz="quarter" idx="11"/>
          </p:nvPr>
        </p:nvSpPr>
        <p:spPr/>
        <p:txBody>
          <a:bodyPr/>
          <a:lstStyle/>
          <a:p>
            <a:pPr>
              <a:defRPr/>
            </a:pPr>
            <a:endParaRPr lang="zh-CN" altLang="en-US" dirty="0">
              <a:solidFill>
                <a:prstClr val="black">
                  <a:tint val="75000"/>
                </a:prstClr>
              </a:solidFill>
            </a:endParaRPr>
          </a:p>
        </p:txBody>
      </p:sp>
      <p:sp>
        <p:nvSpPr>
          <p:cNvPr id="8" name="灯片编号占位符 7"/>
          <p:cNvSpPr>
            <a:spLocks noGrp="1"/>
          </p:cNvSpPr>
          <p:nvPr>
            <p:ph type="sldNum" sz="quarter" idx="12"/>
          </p:nvPr>
        </p:nvSpPr>
        <p:spPr/>
        <p:txBody>
          <a:bodyPr/>
          <a:lstStyle/>
          <a:p>
            <a:pPr fontAlgn="base">
              <a:spcBef>
                <a:spcPct val="0"/>
              </a:spcBef>
              <a:spcAft>
                <a:spcPct val="0"/>
              </a:spcAft>
              <a:defRPr/>
            </a:pPr>
            <a:fld id="{A5313916-D2EA-41BA-B4EC-3997F5DB327F}" type="slidenum">
              <a:rPr lang="zh-CN" altLang="en-US" smtClean="0"/>
              <a:t>‹#›</a:t>
            </a:fld>
            <a:endParaRPr lang="zh-CN" alt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矩形 2"/>
          <p:cNvSpPr/>
          <p:nvPr userDrawn="1"/>
        </p:nvSpPr>
        <p:spPr>
          <a:xfrm>
            <a:off x="0" y="957263"/>
            <a:ext cx="3403600" cy="107950"/>
          </a:xfrm>
          <a:prstGeom prst="rect">
            <a:avLst/>
          </a:prstGeom>
          <a:solidFill>
            <a:srgbClr val="0728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微软雅黑" panose="020B0503020204020204" pitchFamily="34" charset="-122"/>
            </a:endParaRPr>
          </a:p>
        </p:txBody>
      </p:sp>
      <p:cxnSp>
        <p:nvCxnSpPr>
          <p:cNvPr id="4" name="直接连接符 3"/>
          <p:cNvCxnSpPr/>
          <p:nvPr userDrawn="1"/>
        </p:nvCxnSpPr>
        <p:spPr>
          <a:xfrm>
            <a:off x="3360738" y="1008063"/>
            <a:ext cx="2692400" cy="0"/>
          </a:xfrm>
          <a:prstGeom prst="line">
            <a:avLst/>
          </a:prstGeom>
          <a:ln w="28575">
            <a:solidFill>
              <a:srgbClr val="0728CF"/>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463137" y="174094"/>
            <a:ext cx="10187929" cy="736490"/>
          </a:xfrm>
        </p:spPr>
        <p:txBody>
          <a:bodyPr>
            <a:normAutofit/>
          </a:bodyPr>
          <a:lstStyle>
            <a:lvl1pPr>
              <a:defRPr sz="4000" b="1" baseline="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TextBox 9"/>
          <p:cNvSpPr txBox="1"/>
          <p:nvPr userDrawn="1"/>
        </p:nvSpPr>
        <p:spPr>
          <a:xfrm>
            <a:off x="890649" y="1543792"/>
            <a:ext cx="10569039" cy="369332"/>
          </a:xfrm>
          <a:prstGeom prst="rect">
            <a:avLst/>
          </a:prstGeom>
          <a:noFill/>
        </p:spPr>
        <p:txBody>
          <a:bodyPr wrap="square" rtlCol="0">
            <a:spAutoFit/>
          </a:bodyPr>
          <a:lstStyle/>
          <a:p>
            <a:pPr eaLnBrk="0" fontAlgn="base" hangingPunct="0">
              <a:spcBef>
                <a:spcPct val="0"/>
              </a:spcBef>
              <a:spcAft>
                <a:spcPct val="0"/>
              </a:spcAft>
            </a:pPr>
            <a:endParaRPr lang="zh-CN" altLang="en-US" dirty="0">
              <a:solidFill>
                <a:prstClr val="black"/>
              </a:solidFill>
              <a:ea typeface="微软雅黑" panose="020B0503020204020204" pitchFamily="34" charset="-122"/>
            </a:endParaRPr>
          </a:p>
        </p:txBody>
      </p:sp>
      <p:sp>
        <p:nvSpPr>
          <p:cNvPr id="13" name="文本占位符 2"/>
          <p:cNvSpPr>
            <a:spLocks noGrp="1"/>
          </p:cNvSpPr>
          <p:nvPr>
            <p:ph idx="1"/>
          </p:nvPr>
        </p:nvSpPr>
        <p:spPr bwMode="auto">
          <a:xfrm>
            <a:off x="838200" y="1318161"/>
            <a:ext cx="10515600" cy="4667003"/>
          </a:xfrm>
          <a:prstGeom prst="rect">
            <a:avLst/>
          </a:prstGeom>
          <a:noFill/>
          <a:ln>
            <a:noFill/>
          </a:ln>
        </p:spPr>
        <p:txBody>
          <a:bodyPr vert="horz" wrap="square" lIns="91440" tIns="45720" rIns="91440" bIns="45720" numCol="1" anchor="t" anchorCtr="0" compatLnSpc="1"/>
          <a:lstStyle>
            <a:lvl1pPr marL="342900" marR="0" indent="-342900" algn="l" defTabSz="914400" rtl="0" eaLnBrk="0" fontAlgn="base" latinLnBrk="0" hangingPunct="0">
              <a:lnSpc>
                <a:spcPct val="110000"/>
              </a:lnSpc>
              <a:spcBef>
                <a:spcPts val="600"/>
              </a:spcBef>
              <a:spcAft>
                <a:spcPct val="0"/>
              </a:spcAft>
              <a:buClr>
                <a:srgbClr val="0000CC"/>
              </a:buClr>
              <a:buSzPct val="75000"/>
              <a:buFont typeface="Wingdings" panose="05000000000000000000" pitchFamily="2" charset="2"/>
              <a:buChar char="p"/>
              <a:defRPr sz="3600">
                <a:latin typeface="Times New Roman" panose="02020603050405020304" pitchFamily="18" charset="0"/>
                <a:ea typeface="微软雅黑" panose="020B0503020204020204" pitchFamily="34" charset="-122"/>
                <a:cs typeface="Times New Roman" panose="02020603050405020304" pitchFamily="18" charset="0"/>
              </a:defRPr>
            </a:lvl1pPr>
            <a:lvl2pPr marL="742950" marR="0" indent="-285750" algn="l" defTabSz="914400" rtl="0" eaLnBrk="0" fontAlgn="base" latinLnBrk="0" hangingPunct="0">
              <a:lnSpc>
                <a:spcPct val="110000"/>
              </a:lnSpc>
              <a:spcBef>
                <a:spcPts val="600"/>
              </a:spcBef>
              <a:spcAft>
                <a:spcPct val="0"/>
              </a:spcAft>
              <a:buClr>
                <a:srgbClr val="0000CC"/>
              </a:buClr>
              <a:buSzPct val="60000"/>
              <a:buFont typeface="Wingdings" panose="05000000000000000000" pitchFamily="2" charset="2"/>
              <a:buChar char="Ø"/>
              <a:defRPr>
                <a:latin typeface="Times New Roman" panose="02020603050405020304" pitchFamily="18" charset="0"/>
                <a:ea typeface="微软雅黑" panose="020B0503020204020204" pitchFamily="34" charset="-122"/>
                <a:cs typeface="Times New Roman" panose="02020603050405020304" pitchFamily="18" charset="0"/>
              </a:defRPr>
            </a:lvl2pPr>
            <a:lvl3pPr marL="1143000" marR="0" indent="-228600" algn="l" defTabSz="914400" rtl="0" eaLnBrk="0" fontAlgn="base" latinLnBrk="0" hangingPunct="0">
              <a:lnSpc>
                <a:spcPct val="110000"/>
              </a:lnSpc>
              <a:spcBef>
                <a:spcPts val="600"/>
              </a:spcBef>
              <a:spcAft>
                <a:spcPct val="0"/>
              </a:spcAft>
              <a:buClr>
                <a:srgbClr val="0000CC"/>
              </a:buClr>
              <a:buSzTx/>
              <a:buFontTx/>
              <a:buChar char="•"/>
              <a:defRPr>
                <a:latin typeface="Times New Roman" panose="02020603050405020304" pitchFamily="18" charset="0"/>
                <a:ea typeface="微软雅黑" panose="020B0503020204020204" pitchFamily="34" charset="-122"/>
                <a:cs typeface="Times New Roman" panose="02020603050405020304" pitchFamily="18" charset="0"/>
              </a:defRPr>
            </a:lvl3pPr>
            <a:lvl4pPr marL="1600200" marR="0" indent="-228600" algn="l" defTabSz="914400" rtl="0" eaLnBrk="0" fontAlgn="base" latinLnBrk="0" hangingPunct="0">
              <a:lnSpc>
                <a:spcPct val="110000"/>
              </a:lnSpc>
              <a:spcBef>
                <a:spcPts val="600"/>
              </a:spcBef>
              <a:spcAft>
                <a:spcPct val="0"/>
              </a:spcAft>
              <a:buClr>
                <a:srgbClr val="0000FF"/>
              </a:buClr>
              <a:buSzTx/>
              <a:buFont typeface="Arial" panose="020B0604020202020204" pitchFamily="34" charset="0"/>
              <a:buChar char="–"/>
              <a:defRPr>
                <a:latin typeface="Times New Roman" panose="02020603050405020304" pitchFamily="18" charset="0"/>
                <a:ea typeface="微软雅黑" panose="020B0503020204020204" pitchFamily="34" charset="-122"/>
                <a:cs typeface="Times New Roman" panose="02020603050405020304" pitchFamily="18" charset="0"/>
              </a:defRPr>
            </a:lvl4pPr>
            <a:lvl5pPr marL="2057400" marR="0" indent="-228600" algn="l" defTabSz="914400" rtl="0" eaLnBrk="0" fontAlgn="base" latinLnBrk="0" hangingPunct="0">
              <a:lnSpc>
                <a:spcPct val="110000"/>
              </a:lnSpc>
              <a:spcBef>
                <a:spcPts val="600"/>
              </a:spcBef>
              <a:spcAft>
                <a:spcPct val="0"/>
              </a:spcAft>
              <a:buClr>
                <a:srgbClr val="0000FF"/>
              </a:buClr>
              <a:buSzTx/>
              <a:buFont typeface="Arial" panose="020B0604020202020204" pitchFamily="34" charset="0"/>
              <a:buChar char="»"/>
              <a:defRPr>
                <a:latin typeface="Times New Roman" panose="02020603050405020304" pitchFamily="18" charset="0"/>
                <a:ea typeface="微软雅黑" panose="020B0503020204020204" pitchFamily="34" charset="-122"/>
                <a:cs typeface="Times New Roman" panose="02020603050405020304" pitchFamily="18" charset="0"/>
              </a:defRPr>
            </a:lvl5pPr>
          </a:lstStyle>
          <a:p>
            <a:pPr marL="342900" marR="0" lvl="0" indent="-342900" algn="l" defTabSz="914400" rtl="0" eaLnBrk="0" fontAlgn="base" latinLnBrk="0" hangingPunct="0">
              <a:lnSpc>
                <a:spcPct val="110000"/>
              </a:lnSpc>
              <a:spcBef>
                <a:spcPts val="600"/>
              </a:spcBef>
              <a:spcAft>
                <a:spcPct val="0"/>
              </a:spcAft>
              <a:buClr>
                <a:srgbClr val="0000CC"/>
              </a:buClr>
              <a:buSzPct val="75000"/>
              <a:buFont typeface="Wingdings" panose="05000000000000000000" pitchFamily="2" charset="2"/>
              <a:buChar char="p"/>
              <a:defRPr/>
            </a:pPr>
            <a:r>
              <a:rPr kumimoji="1" lang="zh-CN" altLang="en-US" sz="36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rPr>
              <a:t>单击此处编辑母版文本样式</a:t>
            </a:r>
          </a:p>
          <a:p>
            <a:pPr marL="742950" marR="0" lvl="1" indent="-285750" algn="l" defTabSz="914400" rtl="0" eaLnBrk="0" fontAlgn="base" latinLnBrk="0" hangingPunct="0">
              <a:lnSpc>
                <a:spcPct val="110000"/>
              </a:lnSpc>
              <a:spcBef>
                <a:spcPts val="600"/>
              </a:spcBef>
              <a:spcAft>
                <a:spcPct val="0"/>
              </a:spcAft>
              <a:buClr>
                <a:srgbClr val="0000CC"/>
              </a:buClr>
              <a:buSzPct val="60000"/>
              <a:buFont typeface="Wingdings" panose="05000000000000000000" pitchFamily="2" charset="2"/>
              <a:buChar char="Ø"/>
              <a:defRPr/>
            </a:pPr>
            <a:r>
              <a:rPr kumimoji="1" lang="zh-CN" altLang="en-US" sz="32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rPr>
              <a:t>第二级</a:t>
            </a:r>
          </a:p>
          <a:p>
            <a:pPr marL="1143000" marR="0" lvl="2" indent="-228600" algn="l" defTabSz="914400" rtl="0" eaLnBrk="0" fontAlgn="base" latinLnBrk="0" hangingPunct="0">
              <a:lnSpc>
                <a:spcPct val="110000"/>
              </a:lnSpc>
              <a:spcBef>
                <a:spcPts val="600"/>
              </a:spcBef>
              <a:spcAft>
                <a:spcPct val="0"/>
              </a:spcAft>
              <a:buClr>
                <a:srgbClr val="0000CC"/>
              </a:buClr>
              <a:buSzTx/>
              <a:buFontTx/>
              <a:buChar char="•"/>
              <a:defRPr/>
            </a:pPr>
            <a:r>
              <a:rPr kumimoji="1" lang="zh-CN" altLang="en-US" sz="28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rPr>
              <a:t>第三级</a:t>
            </a:r>
          </a:p>
          <a:p>
            <a:pPr marL="1600200" marR="0" lvl="3" indent="-228600" algn="l" defTabSz="914400" rtl="0" eaLnBrk="0" fontAlgn="base" latinLnBrk="0" hangingPunct="0">
              <a:lnSpc>
                <a:spcPct val="110000"/>
              </a:lnSpc>
              <a:spcBef>
                <a:spcPts val="600"/>
              </a:spcBef>
              <a:spcAft>
                <a:spcPct val="0"/>
              </a:spcAft>
              <a:buClr>
                <a:srgbClr val="0000FF"/>
              </a:buClr>
              <a:buSzTx/>
              <a:buFont typeface="Arial" panose="020B0604020202020204" pitchFamily="34" charset="0"/>
              <a:buChar char="–"/>
              <a:defRPr/>
            </a:pPr>
            <a:r>
              <a:rPr kumimoji="1" lang="zh-CN" altLang="en-US" sz="24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rPr>
              <a:t>第四级</a:t>
            </a:r>
          </a:p>
          <a:p>
            <a:pPr marL="2057400" marR="0" lvl="4" indent="-228600" algn="l" defTabSz="914400" rtl="0" eaLnBrk="0" fontAlgn="base" latinLnBrk="0" hangingPunct="0">
              <a:lnSpc>
                <a:spcPct val="110000"/>
              </a:lnSpc>
              <a:spcBef>
                <a:spcPts val="600"/>
              </a:spcBef>
              <a:spcAft>
                <a:spcPct val="0"/>
              </a:spcAft>
              <a:buClr>
                <a:srgbClr val="0000FF"/>
              </a:buClr>
              <a:buSzTx/>
              <a:buFont typeface="Arial" panose="020B0604020202020204" pitchFamily="34" charset="0"/>
              <a:buChar char="»"/>
              <a:defRPr/>
            </a:pPr>
            <a:r>
              <a:rPr kumimoji="1" lang="zh-CN" altLang="en-US" sz="20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rPr>
              <a:t>第五级</a:t>
            </a:r>
          </a:p>
        </p:txBody>
      </p:sp>
      <p:pic>
        <p:nvPicPr>
          <p:cNvPr id="9" name="图片 8" descr="C:\Users\len\Desktop\7-140129231040534.png"/>
          <p:cNvPicPr/>
          <p:nvPr userDrawn="1"/>
        </p:nvPicPr>
        <p:blipFill rotWithShape="1">
          <a:blip r:embed="rId2" cstate="email"/>
          <a:srcRect/>
          <a:stretch>
            <a:fillRect/>
          </a:stretch>
        </p:blipFill>
        <p:spPr bwMode="auto">
          <a:xfrm>
            <a:off x="9747838" y="6362638"/>
            <a:ext cx="2222475" cy="458828"/>
          </a:xfrm>
          <a:prstGeom prst="rect">
            <a:avLst/>
          </a:prstGeom>
          <a:noFill/>
          <a:ln>
            <a:noFill/>
          </a:ln>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atin typeface="Times New Roman" panose="02020603050405020304" pitchFamily="18" charset="0"/>
                <a:ea typeface="黑体" panose="02010609060101010101" pitchFamily="2" charset="-122"/>
                <a:cs typeface="Times New Roman" panose="02020603050405020304" pitchFamily="18" charset="0"/>
              </a:defRPr>
            </a:lvl1pPr>
          </a:lstStyle>
          <a:p>
            <a:r>
              <a:rPr lang="zh-CN" altLang="en-US" dirty="0"/>
              <a:t>单击此处编辑母版标题样式</a:t>
            </a:r>
          </a:p>
        </p:txBody>
      </p:sp>
      <p:sp>
        <p:nvSpPr>
          <p:cNvPr id="6" name="内容占位符 2"/>
          <p:cNvSpPr>
            <a:spLocks noGrp="1"/>
          </p:cNvSpPr>
          <p:nvPr>
            <p:ph idx="1"/>
          </p:nvPr>
        </p:nvSpPr>
        <p:spPr>
          <a:xfrm>
            <a:off x="334434" y="1268414"/>
            <a:ext cx="11523133" cy="5184775"/>
          </a:xfrm>
          <a:prstGeom prst="rect">
            <a:avLst/>
          </a:prstGeom>
        </p:spPr>
        <p:txBody>
          <a:bodyPr/>
          <a:lstStyle>
            <a:lvl1pPr>
              <a:spcBef>
                <a:spcPts val="600"/>
              </a:spcBef>
              <a:defRPr>
                <a:solidFill>
                  <a:schemeClr val="tx1"/>
                </a:solidFill>
                <a:latin typeface="Times New Roman" panose="02020603050405020304" pitchFamily="18" charset="0"/>
                <a:ea typeface="黑体" panose="02010609060101010101" pitchFamily="2" charset="-122"/>
                <a:cs typeface="Times New Roman" panose="02020603050405020304" pitchFamily="18" charset="0"/>
              </a:defRPr>
            </a:lvl1pPr>
            <a:lvl2pPr marL="998855" indent="-368300" algn="l" defTabSz="1057275" rtl="0" eaLnBrk="0" fontAlgn="base" hangingPunct="0">
              <a:spcBef>
                <a:spcPts val="600"/>
              </a:spcBef>
              <a:spcAft>
                <a:spcPts val="0"/>
              </a:spcAft>
              <a:buClr>
                <a:srgbClr val="3670D1"/>
              </a:buClr>
              <a:buSzPct val="80000"/>
              <a:buFont typeface="Wingdings" panose="05000000000000000000" pitchFamily="2" charset="2"/>
              <a:buChar char="q"/>
              <a:defRPr>
                <a:solidFill>
                  <a:schemeClr val="tx1"/>
                </a:solidFill>
                <a:latin typeface="Times New Roman" panose="02020603050405020304" pitchFamily="18" charset="0"/>
                <a:ea typeface="黑体" panose="02010609060101010101" pitchFamily="2" charset="-122"/>
                <a:cs typeface="Times New Roman" panose="02020603050405020304" pitchFamily="18" charset="0"/>
              </a:defRPr>
            </a:lvl2pPr>
            <a:lvl3pPr marL="1259205" indent="-81280" algn="l" defTabSz="1057275" rtl="0" eaLnBrk="0" fontAlgn="base" hangingPunct="0">
              <a:spcBef>
                <a:spcPct val="0"/>
              </a:spcBef>
              <a:spcAft>
                <a:spcPct val="0"/>
              </a:spcAft>
              <a:buClr>
                <a:srgbClr val="3670D1"/>
              </a:buClr>
              <a:buFont typeface="Wingdings 2" panose="05020102010507070707" pitchFamily="18" charset="2"/>
              <a:buChar char="¡"/>
              <a:defRPr>
                <a:solidFill>
                  <a:schemeClr val="tx1"/>
                </a:solidFill>
                <a:latin typeface="Times New Roman" panose="02020603050405020304" pitchFamily="18" charset="0"/>
                <a:ea typeface="黑体" panose="02010609060101010101" pitchFamily="2" charset="-122"/>
                <a:cs typeface="Times New Roman" panose="02020603050405020304" pitchFamily="18" charset="0"/>
              </a:defRPr>
            </a:lvl3pPr>
            <a:lvl4pPr>
              <a:defRPr>
                <a:latin typeface="黑体" panose="02010609060101010101" pitchFamily="2" charset="-122"/>
                <a:ea typeface="黑体" panose="02010609060101010101" pitchFamily="2" charset="-122"/>
              </a:defRPr>
            </a:lvl4pPr>
            <a:lvl5pPr>
              <a:defRPr>
                <a:latin typeface="黑体" panose="02010609060101010101" pitchFamily="2" charset="-122"/>
                <a:ea typeface="黑体" panose="0201060906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8035640" y="6492449"/>
            <a:ext cx="2290617" cy="374074"/>
          </a:xfrm>
          <a:prstGeom prst="rect">
            <a:avLst/>
          </a:prstGeom>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a:xfrm>
            <a:off x="4165600" y="6245225"/>
            <a:ext cx="3860800" cy="476250"/>
          </a:xfrm>
          <a:prstGeom prst="rect">
            <a:avLst/>
          </a:prstGeom>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88A51967-2D8B-40D3-B5B9-9AAB73B256E5}" type="slidenum">
              <a:rPr lang="zh-CN" altLang="en-US"/>
              <a:t>‹#›</a:t>
            </a:fld>
            <a:endParaRPr lang="zh-CN" altLang="en-US"/>
          </a:p>
        </p:txBody>
      </p:sp>
      <p:sp>
        <p:nvSpPr>
          <p:cNvPr id="8" name="矩形 7"/>
          <p:cNvSpPr/>
          <p:nvPr userDrawn="1"/>
        </p:nvSpPr>
        <p:spPr>
          <a:xfrm>
            <a:off x="0" y="957263"/>
            <a:ext cx="3403600" cy="107950"/>
          </a:xfrm>
          <a:prstGeom prst="rect">
            <a:avLst/>
          </a:prstGeom>
          <a:solidFill>
            <a:srgbClr val="0728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微软雅黑" panose="020B0503020204020204" pitchFamily="34" charset="-122"/>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10200" y="452670"/>
            <a:ext cx="10971609" cy="5952661"/>
          </a:xfrm>
          <a:prstGeom prst="rect">
            <a:avLst/>
          </a:prstGeom>
        </p:spPr>
        <p:txBody>
          <a:bodyPr lIns="48212" tIns="24107" rIns="48212" bIns="24107"/>
          <a:lstStyle>
            <a:lvl1pPr marL="431800" indent="-647700">
              <a:spcBef>
                <a:spcPts val="720"/>
              </a:spcBef>
              <a:buSzPct val="100000"/>
              <a:buFont typeface="Wingdings" panose="05000000000000000000" pitchFamily="2" charset="2"/>
              <a:buChar char="l"/>
              <a:defRPr sz="3900" baseline="0">
                <a:latin typeface="宋体" panose="02010600030101010101" pitchFamily="2" charset="-122"/>
                <a:ea typeface="微软雅黑" panose="020B0503020204020204" pitchFamily="34" charset="-122"/>
              </a:defRPr>
            </a:lvl1pPr>
            <a:lvl2pPr marL="647700" indent="647700">
              <a:spcBef>
                <a:spcPts val="720"/>
              </a:spcBef>
              <a:buSzPct val="100000"/>
              <a:buFont typeface="Wingdings" panose="05000000000000000000" pitchFamily="2" charset="2"/>
              <a:buChar char="u"/>
              <a:defRPr sz="3300" baseline="0">
                <a:latin typeface="宋体" panose="02010600030101010101" pitchFamily="2" charset="-122"/>
                <a:ea typeface="微软雅黑" panose="020B0503020204020204" pitchFamily="34" charset="-122"/>
              </a:defRPr>
            </a:lvl2pPr>
            <a:lvl3pPr marL="864235" indent="647700">
              <a:spcBef>
                <a:spcPts val="720"/>
              </a:spcBef>
              <a:buSzPct val="100000"/>
              <a:buFont typeface="Wingdings" panose="05000000000000000000" pitchFamily="2" charset="2"/>
              <a:buChar char="Ø"/>
              <a:defRPr sz="2900" baseline="0">
                <a:latin typeface="宋体" panose="02010600030101010101" pitchFamily="2" charset="-122"/>
              </a:defRPr>
            </a:lvl3pPr>
            <a:lvl4pPr marL="1080135" indent="647700">
              <a:spcBef>
                <a:spcPts val="720"/>
              </a:spcBef>
              <a:buSzPct val="100000"/>
              <a:buFontTx/>
              <a:buChar char="-"/>
              <a:defRPr sz="2900" baseline="0">
                <a:latin typeface="宋体" panose="02010600030101010101" pitchFamily="2" charset="-122"/>
              </a:defRPr>
            </a:lvl4pPr>
            <a:lvl5pPr>
              <a:spcBef>
                <a:spcPts val="720"/>
              </a:spcBef>
              <a:defRPr sz="3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4" name="矩形 3"/>
          <p:cNvSpPr/>
          <p:nvPr userDrawn="1"/>
        </p:nvSpPr>
        <p:spPr>
          <a:xfrm>
            <a:off x="0" y="883787"/>
            <a:ext cx="3403600" cy="107950"/>
          </a:xfrm>
          <a:prstGeom prst="rect">
            <a:avLst/>
          </a:prstGeom>
          <a:solidFill>
            <a:srgbClr val="1453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5" name="直接连接符 4"/>
          <p:cNvCxnSpPr/>
          <p:nvPr userDrawn="1"/>
        </p:nvCxnSpPr>
        <p:spPr>
          <a:xfrm>
            <a:off x="3360738" y="934587"/>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pic>
        <p:nvPicPr>
          <p:cNvPr id="6" name="图片 5" descr="C:\Users\len\Desktop\7-140129231040534.png"/>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103306" y="142431"/>
            <a:ext cx="648000" cy="648000"/>
          </a:xfrm>
          <a:prstGeom prst="rect">
            <a:avLst/>
          </a:prstGeom>
          <a:noFill/>
          <a:ln>
            <a:noFill/>
          </a:ln>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矩形 2"/>
          <p:cNvSpPr/>
          <p:nvPr userDrawn="1"/>
        </p:nvSpPr>
        <p:spPr>
          <a:xfrm>
            <a:off x="0" y="957263"/>
            <a:ext cx="3403600" cy="107950"/>
          </a:xfrm>
          <a:prstGeom prst="rect">
            <a:avLst/>
          </a:prstGeom>
          <a:solidFill>
            <a:srgbClr val="145396"/>
          </a:solidFill>
          <a:ln>
            <a:solidFill>
              <a:srgbClr val="1453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微软雅黑" panose="020B0503020204020204" pitchFamily="34" charset="-122"/>
            </a:endParaRPr>
          </a:p>
        </p:txBody>
      </p:sp>
      <p:cxnSp>
        <p:nvCxnSpPr>
          <p:cNvPr id="4" name="直接连接符 3"/>
          <p:cNvCxnSpPr/>
          <p:nvPr userDrawn="1"/>
        </p:nvCxnSpPr>
        <p:spPr>
          <a:xfrm>
            <a:off x="3360738" y="1008063"/>
            <a:ext cx="2692400" cy="0"/>
          </a:xfrm>
          <a:prstGeom prst="line">
            <a:avLst/>
          </a:prstGeom>
          <a:ln w="28575">
            <a:solidFill>
              <a:srgbClr val="145396"/>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463137" y="174094"/>
            <a:ext cx="10187929" cy="736490"/>
          </a:xfrm>
        </p:spPr>
        <p:txBody>
          <a:bodyPr>
            <a:normAutofit/>
          </a:bodyPr>
          <a:lstStyle>
            <a:lvl1pPr>
              <a:defRPr sz="4000" b="1" baseline="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TextBox 9"/>
          <p:cNvSpPr txBox="1"/>
          <p:nvPr userDrawn="1"/>
        </p:nvSpPr>
        <p:spPr>
          <a:xfrm>
            <a:off x="890649" y="1543792"/>
            <a:ext cx="10569039" cy="369332"/>
          </a:xfrm>
          <a:prstGeom prst="rect">
            <a:avLst/>
          </a:prstGeom>
          <a:noFill/>
        </p:spPr>
        <p:txBody>
          <a:bodyPr wrap="square" rtlCol="0">
            <a:spAutoFit/>
          </a:bodyPr>
          <a:lstStyle/>
          <a:p>
            <a:pPr eaLnBrk="0" fontAlgn="base" hangingPunct="0">
              <a:spcBef>
                <a:spcPct val="0"/>
              </a:spcBef>
              <a:spcAft>
                <a:spcPct val="0"/>
              </a:spcAft>
            </a:pPr>
            <a:endParaRPr lang="zh-CN" altLang="en-US" dirty="0">
              <a:solidFill>
                <a:prstClr val="black"/>
              </a:solidFill>
              <a:ea typeface="微软雅黑" panose="020B0503020204020204" pitchFamily="34" charset="-122"/>
            </a:endParaRPr>
          </a:p>
        </p:txBody>
      </p:sp>
      <p:sp>
        <p:nvSpPr>
          <p:cNvPr id="13" name="文本占位符 2"/>
          <p:cNvSpPr>
            <a:spLocks noGrp="1"/>
          </p:cNvSpPr>
          <p:nvPr>
            <p:ph idx="1"/>
          </p:nvPr>
        </p:nvSpPr>
        <p:spPr bwMode="auto">
          <a:xfrm>
            <a:off x="838200" y="1318161"/>
            <a:ext cx="10515600" cy="4667003"/>
          </a:xfrm>
          <a:prstGeom prst="rect">
            <a:avLst/>
          </a:prstGeom>
          <a:noFill/>
          <a:ln>
            <a:noFill/>
          </a:ln>
        </p:spPr>
        <p:txBody>
          <a:bodyPr vert="horz" wrap="square" lIns="91440" tIns="45720" rIns="91440" bIns="45720" numCol="1" anchor="t" anchorCtr="0" compatLnSpc="1"/>
          <a:lstStyle>
            <a:lvl1pPr marL="342900" marR="0" indent="-342900" algn="l" defTabSz="914400" rtl="0" eaLnBrk="0" fontAlgn="base" latinLnBrk="0" hangingPunct="0">
              <a:lnSpc>
                <a:spcPct val="110000"/>
              </a:lnSpc>
              <a:spcBef>
                <a:spcPts val="600"/>
              </a:spcBef>
              <a:spcAft>
                <a:spcPct val="0"/>
              </a:spcAft>
              <a:buClr>
                <a:srgbClr val="0000CC"/>
              </a:buClr>
              <a:buSzPct val="75000"/>
              <a:buFont typeface="Wingdings" panose="05000000000000000000" pitchFamily="2" charset="2"/>
              <a:buChar char="p"/>
              <a:defRPr sz="3600">
                <a:latin typeface="Times New Roman" panose="02020603050405020304" pitchFamily="18" charset="0"/>
                <a:ea typeface="微软雅黑" panose="020B0503020204020204" pitchFamily="34" charset="-122"/>
                <a:cs typeface="Times New Roman" panose="02020603050405020304" pitchFamily="18" charset="0"/>
              </a:defRPr>
            </a:lvl1pPr>
            <a:lvl2pPr marL="742950" marR="0" indent="-285750" algn="l" defTabSz="914400" rtl="0" eaLnBrk="0" fontAlgn="base" latinLnBrk="0" hangingPunct="0">
              <a:lnSpc>
                <a:spcPct val="110000"/>
              </a:lnSpc>
              <a:spcBef>
                <a:spcPts val="600"/>
              </a:spcBef>
              <a:spcAft>
                <a:spcPct val="0"/>
              </a:spcAft>
              <a:buClr>
                <a:srgbClr val="0000CC"/>
              </a:buClr>
              <a:buSzPct val="60000"/>
              <a:buFont typeface="Wingdings" panose="05000000000000000000" pitchFamily="2" charset="2"/>
              <a:buChar char="Ø"/>
              <a:defRPr>
                <a:latin typeface="Times New Roman" panose="02020603050405020304" pitchFamily="18" charset="0"/>
                <a:ea typeface="微软雅黑" panose="020B0503020204020204" pitchFamily="34" charset="-122"/>
                <a:cs typeface="Times New Roman" panose="02020603050405020304" pitchFamily="18" charset="0"/>
              </a:defRPr>
            </a:lvl2pPr>
            <a:lvl3pPr marL="1143000" marR="0" indent="-228600" algn="l" defTabSz="914400" rtl="0" eaLnBrk="0" fontAlgn="base" latinLnBrk="0" hangingPunct="0">
              <a:lnSpc>
                <a:spcPct val="110000"/>
              </a:lnSpc>
              <a:spcBef>
                <a:spcPts val="600"/>
              </a:spcBef>
              <a:spcAft>
                <a:spcPct val="0"/>
              </a:spcAft>
              <a:buClr>
                <a:srgbClr val="0000CC"/>
              </a:buClr>
              <a:buSzTx/>
              <a:buFontTx/>
              <a:buChar char="•"/>
              <a:defRPr>
                <a:latin typeface="Times New Roman" panose="02020603050405020304" pitchFamily="18" charset="0"/>
                <a:ea typeface="微软雅黑" panose="020B0503020204020204" pitchFamily="34" charset="-122"/>
                <a:cs typeface="Times New Roman" panose="02020603050405020304" pitchFamily="18" charset="0"/>
              </a:defRPr>
            </a:lvl3pPr>
            <a:lvl4pPr marL="1600200" marR="0" indent="-228600" algn="l" defTabSz="914400" rtl="0" eaLnBrk="0" fontAlgn="base" latinLnBrk="0" hangingPunct="0">
              <a:lnSpc>
                <a:spcPct val="110000"/>
              </a:lnSpc>
              <a:spcBef>
                <a:spcPts val="600"/>
              </a:spcBef>
              <a:spcAft>
                <a:spcPct val="0"/>
              </a:spcAft>
              <a:buClr>
                <a:srgbClr val="0000FF"/>
              </a:buClr>
              <a:buSzTx/>
              <a:buFont typeface="Arial" panose="020B0604020202020204" pitchFamily="34" charset="0"/>
              <a:buChar char="–"/>
              <a:defRPr>
                <a:latin typeface="Times New Roman" panose="02020603050405020304" pitchFamily="18" charset="0"/>
                <a:ea typeface="微软雅黑" panose="020B0503020204020204" pitchFamily="34" charset="-122"/>
                <a:cs typeface="Times New Roman" panose="02020603050405020304" pitchFamily="18" charset="0"/>
              </a:defRPr>
            </a:lvl4pPr>
            <a:lvl5pPr marL="2057400" marR="0" indent="-228600" algn="l" defTabSz="914400" rtl="0" eaLnBrk="0" fontAlgn="base" latinLnBrk="0" hangingPunct="0">
              <a:lnSpc>
                <a:spcPct val="110000"/>
              </a:lnSpc>
              <a:spcBef>
                <a:spcPts val="600"/>
              </a:spcBef>
              <a:spcAft>
                <a:spcPct val="0"/>
              </a:spcAft>
              <a:buClr>
                <a:srgbClr val="0000FF"/>
              </a:buClr>
              <a:buSzTx/>
              <a:buFont typeface="Arial" panose="020B0604020202020204" pitchFamily="34" charset="0"/>
              <a:buChar char="»"/>
              <a:defRPr>
                <a:latin typeface="Times New Roman" panose="02020603050405020304" pitchFamily="18" charset="0"/>
                <a:ea typeface="微软雅黑" panose="020B0503020204020204" pitchFamily="34" charset="-122"/>
                <a:cs typeface="Times New Roman" panose="02020603050405020304" pitchFamily="18" charset="0"/>
              </a:defRPr>
            </a:lvl5pPr>
          </a:lstStyle>
          <a:p>
            <a:pPr marL="342900" marR="0" lvl="0" indent="-342900" algn="l" defTabSz="914400" rtl="0" eaLnBrk="0" fontAlgn="base" latinLnBrk="0" hangingPunct="0">
              <a:lnSpc>
                <a:spcPct val="110000"/>
              </a:lnSpc>
              <a:spcBef>
                <a:spcPts val="600"/>
              </a:spcBef>
              <a:spcAft>
                <a:spcPct val="0"/>
              </a:spcAft>
              <a:buClr>
                <a:srgbClr val="0000CC"/>
              </a:buClr>
              <a:buSzPct val="75000"/>
              <a:buFont typeface="Wingdings" panose="05000000000000000000" pitchFamily="2" charset="2"/>
              <a:buChar char="p"/>
              <a:defRPr/>
            </a:pPr>
            <a:r>
              <a:rPr kumimoji="1" lang="zh-CN" altLang="en-US" sz="36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rPr>
              <a:t>单击此处编辑母版文本样式</a:t>
            </a:r>
          </a:p>
          <a:p>
            <a:pPr marL="742950" marR="0" lvl="1" indent="-285750" algn="l" defTabSz="914400" rtl="0" eaLnBrk="0" fontAlgn="base" latinLnBrk="0" hangingPunct="0">
              <a:lnSpc>
                <a:spcPct val="110000"/>
              </a:lnSpc>
              <a:spcBef>
                <a:spcPts val="600"/>
              </a:spcBef>
              <a:spcAft>
                <a:spcPct val="0"/>
              </a:spcAft>
              <a:buClr>
                <a:srgbClr val="0000CC"/>
              </a:buClr>
              <a:buSzPct val="60000"/>
              <a:buFont typeface="Wingdings" panose="05000000000000000000" pitchFamily="2" charset="2"/>
              <a:buChar char="Ø"/>
              <a:defRPr/>
            </a:pPr>
            <a:r>
              <a:rPr kumimoji="1" lang="zh-CN" altLang="en-US" sz="32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rPr>
              <a:t>第二级</a:t>
            </a:r>
          </a:p>
          <a:p>
            <a:pPr marL="1143000" marR="0" lvl="2" indent="-228600" algn="l" defTabSz="914400" rtl="0" eaLnBrk="0" fontAlgn="base" latinLnBrk="0" hangingPunct="0">
              <a:lnSpc>
                <a:spcPct val="110000"/>
              </a:lnSpc>
              <a:spcBef>
                <a:spcPts val="600"/>
              </a:spcBef>
              <a:spcAft>
                <a:spcPct val="0"/>
              </a:spcAft>
              <a:buClr>
                <a:srgbClr val="0000CC"/>
              </a:buClr>
              <a:buSzTx/>
              <a:buFontTx/>
              <a:buChar char="•"/>
              <a:defRPr/>
            </a:pPr>
            <a:r>
              <a:rPr kumimoji="1" lang="zh-CN" altLang="en-US" sz="28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rPr>
              <a:t>第三级</a:t>
            </a:r>
          </a:p>
          <a:p>
            <a:pPr marL="1600200" marR="0" lvl="3" indent="-228600" algn="l" defTabSz="914400" rtl="0" eaLnBrk="0" fontAlgn="base" latinLnBrk="0" hangingPunct="0">
              <a:lnSpc>
                <a:spcPct val="110000"/>
              </a:lnSpc>
              <a:spcBef>
                <a:spcPts val="600"/>
              </a:spcBef>
              <a:spcAft>
                <a:spcPct val="0"/>
              </a:spcAft>
              <a:buClr>
                <a:srgbClr val="0000FF"/>
              </a:buClr>
              <a:buSzTx/>
              <a:buFont typeface="Arial" panose="020B0604020202020204" pitchFamily="34" charset="0"/>
              <a:buChar char="–"/>
              <a:defRPr/>
            </a:pPr>
            <a:r>
              <a:rPr kumimoji="1" lang="zh-CN" altLang="en-US" sz="24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rPr>
              <a:t>第四级</a:t>
            </a:r>
          </a:p>
          <a:p>
            <a:pPr marL="2057400" marR="0" lvl="4" indent="-228600" algn="l" defTabSz="914400" rtl="0" eaLnBrk="0" fontAlgn="base" latinLnBrk="0" hangingPunct="0">
              <a:lnSpc>
                <a:spcPct val="110000"/>
              </a:lnSpc>
              <a:spcBef>
                <a:spcPts val="600"/>
              </a:spcBef>
              <a:spcAft>
                <a:spcPct val="0"/>
              </a:spcAft>
              <a:buClr>
                <a:srgbClr val="0000FF"/>
              </a:buClr>
              <a:buSzTx/>
              <a:buFont typeface="Arial" panose="020B0604020202020204" pitchFamily="34" charset="0"/>
              <a:buChar char="»"/>
              <a:defRPr/>
            </a:pPr>
            <a:r>
              <a:rPr kumimoji="1" lang="zh-CN" altLang="en-US" sz="2000" b="0" i="0" u="none" strike="noStrike" kern="0" cap="none" spc="0" normalizeH="0" baseline="0" noProof="0" dirty="0">
                <a:ln>
                  <a:noFill/>
                </a:ln>
                <a:solidFill>
                  <a:srgbClr val="000000"/>
                </a:solidFill>
                <a:effectLst/>
                <a:uLnTx/>
                <a:uFillTx/>
                <a:latin typeface="Arial" panose="020B0604020202020204"/>
                <a:ea typeface="黑体" panose="02010609060101010101" pitchFamily="2" charset="-122"/>
              </a:rPr>
              <a:t>第五级</a:t>
            </a:r>
          </a:p>
        </p:txBody>
      </p:sp>
      <p:pic>
        <p:nvPicPr>
          <p:cNvPr id="9" name="图片 8" descr="C:\Users\len\Desktop\7-140129231040534.png"/>
          <p:cNvPicPr/>
          <p:nvPr userDrawn="1"/>
        </p:nvPicPr>
        <p:blipFill rotWithShape="1">
          <a:blip r:embed="rId2" cstate="email"/>
          <a:srcRect/>
          <a:stretch>
            <a:fillRect/>
          </a:stretch>
        </p:blipFill>
        <p:spPr bwMode="auto">
          <a:xfrm>
            <a:off x="9747838" y="6362638"/>
            <a:ext cx="2222475" cy="458828"/>
          </a:xfrm>
          <a:prstGeom prst="rect">
            <a:avLst/>
          </a:prstGeom>
          <a:noFill/>
          <a:ln>
            <a:noFill/>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2F3787FB-CA10-4AF5-BF0B-94849B09B066}" type="slidenum">
              <a:rPr lang="zh-CN" altLang="en-US"/>
              <a:t>‹#›</a:t>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4883093C-1A27-4119-942E-E0EF3DB56BF3}" type="slidenum">
              <a:rPr lang="zh-CN" altLang="en-US"/>
              <a:t>‹#›</a:t>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D2CC2F7C-2519-441F-953F-DCAD10EF44A1}" type="slidenum">
              <a:rPr lang="zh-CN" altLang="en-US"/>
              <a:t>‹#›</a:t>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1DE9026B-6DAF-4557-965D-1B383A60BDCB}" type="slidenum">
              <a:rPr lang="zh-CN" altLang="en-US"/>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2499740C-F9E2-47E7-A120-963DCF03B08C}" type="slidenum">
              <a:rPr lang="zh-CN" altLang="en-US"/>
              <a:t>‹#›</a:t>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77C96ED-EB11-4802-8DEC-E0EACFA74771}" type="slidenum">
              <a:rPr lang="zh-CN" altLang="en-US"/>
              <a:t>‹#›</a:t>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p:spPr>
        <p:txBody>
          <a:bodyPr vert="horz" wrap="square" lIns="91440" tIns="45720" rIns="91440" bIns="45720" numCol="1" anchor="ctr" anchorCtr="0" compatLnSpc="1"/>
          <a:lstStyle/>
          <a:p>
            <a:pPr lvl="0"/>
            <a:r>
              <a:rPr lang="zh-CN" altLang="en-US" dirty="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ea typeface="微软雅黑" panose="020B0503020204020204" pitchFamily="34" charset="-122"/>
              </a:defRPr>
            </a:lvl1pPr>
          </a:lstStyle>
          <a:p>
            <a:pPr fontAlgn="base">
              <a:spcBef>
                <a:spcPct val="0"/>
              </a:spcBef>
              <a:spcAft>
                <a:spcPct val="0"/>
              </a:spcAft>
              <a:defRPr/>
            </a:pPr>
            <a:fld id="{A5313916-D2EA-41BA-B4EC-3997F5DB327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p:fade/>
  </p:transition>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slideLayout" Target="../slideLayouts/slideLayout14.xml"/><Relationship Id="rId7" Type="http://schemas.openxmlformats.org/officeDocument/2006/relationships/image" Target="../media/image15.jp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0.jpg"/><Relationship Id="rId5" Type="http://schemas.openxmlformats.org/officeDocument/2006/relationships/image" Target="../media/image7.jpeg"/><Relationship Id="rId4" Type="http://schemas.openxmlformats.org/officeDocument/2006/relationships/notesSlide" Target="../notesSlides/notesSlide8.xml"/><Relationship Id="rId9"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3" cstate="email"/>
          <a:stretch>
            <a:fillRect/>
          </a:stretch>
        </p:blipFill>
        <p:spPr>
          <a:xfrm>
            <a:off x="3089459" y="86414"/>
            <a:ext cx="2951997"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p:nvPr/>
        </p:nvPicPr>
        <p:blipFill rotWithShape="1">
          <a:blip r:embed="rId4" cstate="print">
            <a:extLst>
              <a:ext uri="{28A0092B-C50C-407E-A947-70E740481C1C}">
                <a14:useLocalDpi xmlns:a14="http://schemas.microsoft.com/office/drawing/2010/main" val="0"/>
              </a:ext>
            </a:extLst>
          </a:blip>
          <a:srcRect t="23121"/>
          <a:stretch>
            <a:fillRect/>
          </a:stretch>
        </p:blipFill>
        <p:spPr>
          <a:xfrm>
            <a:off x="76564" y="86414"/>
            <a:ext cx="2953592"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p:cNvPicPr/>
          <p:nvPr/>
        </p:nvPicPr>
        <p:blipFill rotWithShape="1">
          <a:blip r:embed="rId5" cstate="print">
            <a:extLst>
              <a:ext uri="{28A0092B-C50C-407E-A947-70E740481C1C}">
                <a14:useLocalDpi xmlns:a14="http://schemas.microsoft.com/office/drawing/2010/main" val="0"/>
              </a:ext>
            </a:extLst>
          </a:blip>
          <a:srcRect t="25149" b="7601"/>
          <a:stretch>
            <a:fillRect/>
          </a:stretch>
        </p:blipFill>
        <p:spPr>
          <a:xfrm>
            <a:off x="6121833" y="86414"/>
            <a:ext cx="2951994"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4"/>
          <p:cNvPicPr>
            <a:picLocks noChangeArrowheads="1"/>
          </p:cNvPicPr>
          <p:nvPr/>
        </p:nvPicPr>
        <p:blipFill rotWithShape="1">
          <a:blip r:embed="rId6" cstate="print">
            <a:extLst>
              <a:ext uri="{28A0092B-C50C-407E-A947-70E740481C1C}">
                <a14:useLocalDpi xmlns:a14="http://schemas.microsoft.com/office/drawing/2010/main" val="0"/>
              </a:ext>
            </a:extLst>
          </a:blip>
          <a:srcRect l="26550" t="26490" r="24100" b="33434"/>
          <a:stretch>
            <a:fillRect/>
          </a:stretch>
        </p:blipFill>
        <p:spPr bwMode="auto">
          <a:xfrm>
            <a:off x="9168759" y="86414"/>
            <a:ext cx="2952000"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矩形 13"/>
          <p:cNvSpPr/>
          <p:nvPr/>
        </p:nvSpPr>
        <p:spPr>
          <a:xfrm>
            <a:off x="1122459" y="4214507"/>
            <a:ext cx="9931394" cy="45719"/>
          </a:xfrm>
          <a:prstGeom prst="rect">
            <a:avLst/>
          </a:prstGeom>
          <a:solidFill>
            <a:srgbClr val="183884"/>
          </a:solidFill>
          <a:ln w="0">
            <a:solidFill>
              <a:srgbClr val="1838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dirty="0">
              <a:solidFill>
                <a:srgbClr val="183884"/>
              </a:solidFill>
              <a:ea typeface="微软雅黑" panose="020B0503020204020204" pitchFamily="34" charset="-122"/>
            </a:endParaRPr>
          </a:p>
        </p:txBody>
      </p:sp>
      <p:sp>
        <p:nvSpPr>
          <p:cNvPr id="17" name="矩形 16"/>
          <p:cNvSpPr/>
          <p:nvPr/>
        </p:nvSpPr>
        <p:spPr>
          <a:xfrm>
            <a:off x="1122459" y="4104163"/>
            <a:ext cx="9931394" cy="45719"/>
          </a:xfrm>
          <a:prstGeom prst="rect">
            <a:avLst/>
          </a:prstGeom>
          <a:solidFill>
            <a:srgbClr val="C00000"/>
          </a:solidFill>
          <a:ln w="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dirty="0">
              <a:solidFill>
                <a:srgbClr val="183884"/>
              </a:solidFill>
              <a:ea typeface="微软雅黑" panose="020B0503020204020204" pitchFamily="34" charset="-122"/>
            </a:endParaRPr>
          </a:p>
        </p:txBody>
      </p:sp>
      <p:pic>
        <p:nvPicPr>
          <p:cNvPr id="5" name="图片 4"/>
          <p:cNvPicPr/>
          <p:nvPr/>
        </p:nvPicPr>
        <p:blipFill>
          <a:blip r:embed="rId3" cstate="email"/>
          <a:stretch>
            <a:fillRect/>
          </a:stretch>
        </p:blipFill>
        <p:spPr>
          <a:xfrm>
            <a:off x="3089459" y="87049"/>
            <a:ext cx="2951997"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p:nvPr/>
        </p:nvPicPr>
        <p:blipFill rotWithShape="1">
          <a:blip r:embed="rId4" cstate="print">
            <a:extLst>
              <a:ext uri="{28A0092B-C50C-407E-A947-70E740481C1C}">
                <a14:useLocalDpi xmlns:a14="http://schemas.microsoft.com/office/drawing/2010/main" val="0"/>
              </a:ext>
            </a:extLst>
          </a:blip>
          <a:srcRect t="23121"/>
          <a:stretch>
            <a:fillRect/>
          </a:stretch>
        </p:blipFill>
        <p:spPr>
          <a:xfrm>
            <a:off x="76564" y="87049"/>
            <a:ext cx="2953592"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p:nvPr/>
        </p:nvPicPr>
        <p:blipFill rotWithShape="1">
          <a:blip r:embed="rId5" cstate="print">
            <a:extLst>
              <a:ext uri="{28A0092B-C50C-407E-A947-70E740481C1C}">
                <a14:useLocalDpi xmlns:a14="http://schemas.microsoft.com/office/drawing/2010/main" val="0"/>
              </a:ext>
            </a:extLst>
          </a:blip>
          <a:srcRect t="25149" b="7601"/>
          <a:stretch>
            <a:fillRect/>
          </a:stretch>
        </p:blipFill>
        <p:spPr>
          <a:xfrm>
            <a:off x="6121833" y="87049"/>
            <a:ext cx="2951994"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文本框 25"/>
          <p:cNvSpPr txBox="1"/>
          <p:nvPr/>
        </p:nvSpPr>
        <p:spPr>
          <a:xfrm>
            <a:off x="3204845" y="1972945"/>
            <a:ext cx="5782310" cy="1070421"/>
          </a:xfrm>
          <a:prstGeom prst="rect">
            <a:avLst/>
          </a:prstGeom>
          <a:noFill/>
        </p:spPr>
        <p:txBody>
          <a:bodyPr wrap="square">
            <a:spAutoFit/>
          </a:bodyPr>
          <a:lstStyle/>
          <a:p>
            <a:pPr marR="0" algn="ctr" defTabSz="685800" rtl="0" fontAlgn="auto">
              <a:lnSpc>
                <a:spcPct val="140000"/>
              </a:lnSpc>
              <a:spcBef>
                <a:spcPts val="0"/>
              </a:spcBef>
              <a:spcAft>
                <a:spcPts val="0"/>
              </a:spcAft>
              <a:buClrTx/>
              <a:buSzTx/>
              <a:buFontTx/>
              <a:defRPr/>
            </a:pPr>
            <a:r>
              <a:rPr lang="zh-CN" altLang="en-US" sz="2400" noProof="0" dirty="0">
                <a:solidFill>
                  <a:schemeClr val="tx1"/>
                </a:solidFill>
                <a:latin typeface="微软雅黑" panose="020B0503020204020204" pitchFamily="34" charset="-122"/>
                <a:ea typeface="微软雅黑" panose="020B0503020204020204" pitchFamily="34" charset="-122"/>
                <a:cs typeface="+mn-cs"/>
                <a:sym typeface="+mn-ea"/>
              </a:rPr>
              <a:t>北京航空航天大学</a:t>
            </a:r>
          </a:p>
          <a:p>
            <a:pPr marR="0" algn="ctr" defTabSz="685800" rtl="0" fontAlgn="auto">
              <a:lnSpc>
                <a:spcPct val="140000"/>
              </a:lnSpc>
              <a:spcBef>
                <a:spcPts val="0"/>
              </a:spcBef>
              <a:spcAft>
                <a:spcPts val="0"/>
              </a:spcAft>
              <a:buClrTx/>
              <a:buSzTx/>
              <a:buFontTx/>
              <a:defRPr/>
            </a:pPr>
            <a:r>
              <a:rPr lang="zh-CN" altLang="en-US" sz="2400" noProof="0" dirty="0">
                <a:solidFill>
                  <a:schemeClr val="tx1"/>
                </a:solidFill>
                <a:latin typeface="微软雅黑" panose="020B0503020204020204" pitchFamily="34" charset="-122"/>
                <a:ea typeface="微软雅黑" panose="020B0503020204020204" pitchFamily="34" charset="-122"/>
                <a:cs typeface="+mn-cs"/>
                <a:sym typeface="+mn-ea"/>
              </a:rPr>
              <a:t>冯如杯答辩</a:t>
            </a:r>
            <a:endParaRPr lang="zh-CN" altLang="en-US" sz="2800" b="1" noProof="0" dirty="0">
              <a:solidFill>
                <a:schemeClr val="tx1"/>
              </a:solidFill>
              <a:latin typeface="微软雅黑" panose="020B0503020204020204" pitchFamily="34" charset="-122"/>
              <a:ea typeface="微软雅黑" panose="020B0503020204020204" pitchFamily="34" charset="-122"/>
              <a:cs typeface="+mn-cs"/>
              <a:sym typeface="+mn-ea"/>
            </a:endParaRPr>
          </a:p>
        </p:txBody>
      </p:sp>
      <p:sp>
        <p:nvSpPr>
          <p:cNvPr id="3" name="文本框 2"/>
          <p:cNvSpPr txBox="1"/>
          <p:nvPr/>
        </p:nvSpPr>
        <p:spPr>
          <a:xfrm>
            <a:off x="1841075" y="3140022"/>
            <a:ext cx="8494633" cy="825419"/>
          </a:xfrm>
          <a:prstGeom prst="rect">
            <a:avLst/>
          </a:prstGeom>
          <a:noFill/>
        </p:spPr>
        <p:txBody>
          <a:bodyPr wrap="none" rtlCol="0" anchor="t">
            <a:spAutoFit/>
          </a:bodyPr>
          <a:lstStyle/>
          <a:p>
            <a:pPr marR="0" algn="ctr" defTabSz="685800" rtl="0" fontAlgn="auto">
              <a:lnSpc>
                <a:spcPct val="150000"/>
              </a:lnSpc>
              <a:spcBef>
                <a:spcPts val="0"/>
              </a:spcBef>
              <a:spcAft>
                <a:spcPts val="0"/>
              </a:spcAft>
              <a:buClrTx/>
              <a:buSzTx/>
              <a:buFontTx/>
              <a:defRPr/>
            </a:pPr>
            <a:r>
              <a:rPr lang="zh-CN" altLang="en-US" sz="3600" b="1" noProof="0" dirty="0">
                <a:latin typeface="微软雅黑" panose="020B0503020204020204" pitchFamily="34" charset="-122"/>
                <a:ea typeface="微软雅黑" panose="020B0503020204020204" pitchFamily="34" charset="-122"/>
                <a:sym typeface="+mn-ea"/>
              </a:rPr>
              <a:t>基于扩散模型注意力图的个性化图像编辑</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D30832C-1C59-43C7-B9E7-F82137891875}"/>
              </a:ext>
            </a:extLst>
          </p:cNvPr>
          <p:cNvPicPr>
            <a:picLocks noChangeAspect="1"/>
          </p:cNvPicPr>
          <p:nvPr/>
        </p:nvPicPr>
        <p:blipFill rotWithShape="1">
          <a:blip r:embed="rId3">
            <a:extLst>
              <a:ext uri="{28A0092B-C50C-407E-A947-70E740481C1C}">
                <a14:useLocalDpi xmlns:a14="http://schemas.microsoft.com/office/drawing/2010/main" val="0"/>
              </a:ext>
            </a:extLst>
          </a:blip>
          <a:srcRect b="29363"/>
          <a:stretch/>
        </p:blipFill>
        <p:spPr>
          <a:xfrm>
            <a:off x="320841" y="1088359"/>
            <a:ext cx="11871159" cy="5769641"/>
          </a:xfrm>
          <a:prstGeom prst="rect">
            <a:avLst/>
          </a:prstGeom>
        </p:spPr>
      </p:pic>
      <p:sp>
        <p:nvSpPr>
          <p:cNvPr id="5" name="文本框 26"/>
          <p:cNvSpPr txBox="1"/>
          <p:nvPr/>
        </p:nvSpPr>
        <p:spPr>
          <a:xfrm>
            <a:off x="788190" y="206404"/>
            <a:ext cx="11403810" cy="58477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sym typeface="+mn-ea"/>
              </a:rPr>
              <a:t>主要实现方法</a:t>
            </a:r>
          </a:p>
        </p:txBody>
      </p:sp>
      <p:pic>
        <p:nvPicPr>
          <p:cNvPr id="20" name="Picture 19">
            <a:extLst>
              <a:ext uri="{FF2B5EF4-FFF2-40B4-BE49-F238E27FC236}">
                <a16:creationId xmlns:a16="http://schemas.microsoft.com/office/drawing/2014/main" id="{0715EA0E-87C1-1BAE-ABB8-D13C2AC26A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2492" y="5813802"/>
            <a:ext cx="2108791" cy="1044198"/>
          </a:xfrm>
          <a:prstGeom prst="rect">
            <a:avLst/>
          </a:prstGeom>
        </p:spPr>
      </p:pic>
      <p:sp>
        <p:nvSpPr>
          <p:cNvPr id="21" name="TextBox 20">
            <a:extLst>
              <a:ext uri="{FF2B5EF4-FFF2-40B4-BE49-F238E27FC236}">
                <a16:creationId xmlns:a16="http://schemas.microsoft.com/office/drawing/2014/main" id="{3CCA7AEA-C42B-3B7A-B2E9-03B4B5163536}"/>
              </a:ext>
            </a:extLst>
          </p:cNvPr>
          <p:cNvSpPr txBox="1"/>
          <p:nvPr/>
        </p:nvSpPr>
        <p:spPr>
          <a:xfrm>
            <a:off x="8181348" y="6043513"/>
            <a:ext cx="389850" cy="584775"/>
          </a:xfrm>
          <a:prstGeom prst="rect">
            <a:avLst/>
          </a:prstGeom>
          <a:noFill/>
        </p:spPr>
        <p:txBody>
          <a:bodyPr wrap="none" rtlCol="0">
            <a:spAutoFit/>
          </a:bodyPr>
          <a:lstStyle/>
          <a:p>
            <a:r>
              <a:rPr lang="en-US" altLang="zh-CN" sz="3200" b="1" dirty="0"/>
              <a:t>=</a:t>
            </a:r>
            <a:endParaRPr lang="en-US" sz="3200" b="1" dirty="0"/>
          </a:p>
        </p:txBody>
      </p:sp>
      <p:pic>
        <p:nvPicPr>
          <p:cNvPr id="4" name="Picture 3">
            <a:extLst>
              <a:ext uri="{FF2B5EF4-FFF2-40B4-BE49-F238E27FC236}">
                <a16:creationId xmlns:a16="http://schemas.microsoft.com/office/drawing/2014/main" id="{C72D1314-DFC3-4912-3F04-CACA3DB309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4818" y="2184991"/>
            <a:ext cx="330200" cy="285750"/>
          </a:xfrm>
          <a:prstGeom prst="rect">
            <a:avLst/>
          </a:prstGeom>
        </p:spPr>
      </p:pic>
      <p:pic>
        <p:nvPicPr>
          <p:cNvPr id="9" name="Picture 8">
            <a:extLst>
              <a:ext uri="{FF2B5EF4-FFF2-40B4-BE49-F238E27FC236}">
                <a16:creationId xmlns:a16="http://schemas.microsoft.com/office/drawing/2014/main" id="{84B56D74-33DF-0BDF-D1B6-8D5107F76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8725" y="4208722"/>
            <a:ext cx="330200" cy="285750"/>
          </a:xfrm>
          <a:prstGeom prst="rect">
            <a:avLst/>
          </a:prstGeom>
        </p:spPr>
      </p:pic>
    </p:spTree>
    <p:extLst>
      <p:ext uri="{BB962C8B-B14F-4D97-AF65-F5344CB8AC3E}">
        <p14:creationId xmlns:p14="http://schemas.microsoft.com/office/powerpoint/2010/main" val="27585600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6"/>
          <p:cNvSpPr txBox="1"/>
          <p:nvPr/>
        </p:nvSpPr>
        <p:spPr>
          <a:xfrm>
            <a:off x="788190" y="169574"/>
            <a:ext cx="11403810" cy="58356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rPr>
              <a:t>目录</a:t>
            </a:r>
          </a:p>
        </p:txBody>
      </p:sp>
      <p:grpSp>
        <p:nvGrpSpPr>
          <p:cNvPr id="21" name="组合 20">
            <a:extLst>
              <a:ext uri="{FF2B5EF4-FFF2-40B4-BE49-F238E27FC236}">
                <a16:creationId xmlns:a16="http://schemas.microsoft.com/office/drawing/2014/main" id="{E7307712-691D-D900-BCDC-4ECB2482CF45}"/>
              </a:ext>
            </a:extLst>
          </p:cNvPr>
          <p:cNvGrpSpPr/>
          <p:nvPr/>
        </p:nvGrpSpPr>
        <p:grpSpPr>
          <a:xfrm>
            <a:off x="1448984" y="1861333"/>
            <a:ext cx="4517957" cy="1033168"/>
            <a:chOff x="1896842" y="1618734"/>
            <a:chExt cx="4517957" cy="1033168"/>
          </a:xfrm>
        </p:grpSpPr>
        <p:sp>
          <p:nvSpPr>
            <p:cNvPr id="16" name="文本框 26"/>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论文选题介绍</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椭圆 6">
              <a:extLst>
                <a:ext uri="{FF2B5EF4-FFF2-40B4-BE49-F238E27FC236}">
                  <a16:creationId xmlns:a16="http://schemas.microsoft.com/office/drawing/2014/main" id="{E51557F9-5213-352F-1A3F-EDD01FB02E91}"/>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8" name="TextBox 32">
              <a:extLst>
                <a:ext uri="{FF2B5EF4-FFF2-40B4-BE49-F238E27FC236}">
                  <a16:creationId xmlns:a16="http://schemas.microsoft.com/office/drawing/2014/main" id="{6CD8734E-AEB5-1E4F-5EEC-DF0142D3C25C}"/>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01</a:t>
              </a:r>
              <a:endParaRPr lang="zh-CN" altLang="en-US" sz="3200" b="1" dirty="0">
                <a:solidFill>
                  <a:schemeClr val="bg1"/>
                </a:solidFill>
                <a:ea typeface="微软雅黑" panose="020B0503020204020204" pitchFamily="34" charset="-122"/>
              </a:endParaRPr>
            </a:p>
          </p:txBody>
        </p:sp>
      </p:grpSp>
      <p:grpSp>
        <p:nvGrpSpPr>
          <p:cNvPr id="2" name="组合 1">
            <a:extLst>
              <a:ext uri="{FF2B5EF4-FFF2-40B4-BE49-F238E27FC236}">
                <a16:creationId xmlns:a16="http://schemas.microsoft.com/office/drawing/2014/main" id="{100BE3CC-EF70-490A-466C-14ADE2882D11}"/>
              </a:ext>
            </a:extLst>
          </p:cNvPr>
          <p:cNvGrpSpPr/>
          <p:nvPr/>
        </p:nvGrpSpPr>
        <p:grpSpPr>
          <a:xfrm>
            <a:off x="1448984" y="3804306"/>
            <a:ext cx="4517957" cy="1033168"/>
            <a:chOff x="1896842" y="1618734"/>
            <a:chExt cx="4517957" cy="1033168"/>
          </a:xfrm>
        </p:grpSpPr>
        <p:sp>
          <p:nvSpPr>
            <p:cNvPr id="3" name="文本框 26">
              <a:extLst>
                <a:ext uri="{FF2B5EF4-FFF2-40B4-BE49-F238E27FC236}">
                  <a16:creationId xmlns:a16="http://schemas.microsoft.com/office/drawing/2014/main" id="{80CA673B-F380-1156-15CA-9F7885D806EC}"/>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主要实现方法</a:t>
              </a:r>
            </a:p>
          </p:txBody>
        </p:sp>
        <p:sp>
          <p:nvSpPr>
            <p:cNvPr id="4" name="椭圆 3">
              <a:extLst>
                <a:ext uri="{FF2B5EF4-FFF2-40B4-BE49-F238E27FC236}">
                  <a16:creationId xmlns:a16="http://schemas.microsoft.com/office/drawing/2014/main" id="{B40CA967-938C-235F-97DE-EE80DA5FEEA8}"/>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6" name="TextBox 32">
              <a:extLst>
                <a:ext uri="{FF2B5EF4-FFF2-40B4-BE49-F238E27FC236}">
                  <a16:creationId xmlns:a16="http://schemas.microsoft.com/office/drawing/2014/main" id="{1E6633FC-B6F6-1E97-75CA-74949FA589D6}"/>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03</a:t>
              </a:r>
              <a:endParaRPr lang="zh-CN" altLang="en-US" sz="3200" b="1" dirty="0">
                <a:solidFill>
                  <a:schemeClr val="bg1"/>
                </a:solidFill>
                <a:ea typeface="微软雅黑" panose="020B0503020204020204" pitchFamily="34" charset="-122"/>
              </a:endParaRPr>
            </a:p>
          </p:txBody>
        </p:sp>
      </p:grpSp>
      <p:grpSp>
        <p:nvGrpSpPr>
          <p:cNvPr id="15" name="组合 14">
            <a:extLst>
              <a:ext uri="{FF2B5EF4-FFF2-40B4-BE49-F238E27FC236}">
                <a16:creationId xmlns:a16="http://schemas.microsoft.com/office/drawing/2014/main" id="{A68F1748-3C07-355B-4CD4-173B32A844C0}"/>
              </a:ext>
            </a:extLst>
          </p:cNvPr>
          <p:cNvGrpSpPr/>
          <p:nvPr/>
        </p:nvGrpSpPr>
        <p:grpSpPr>
          <a:xfrm>
            <a:off x="6658053" y="1861333"/>
            <a:ext cx="4517957" cy="1033168"/>
            <a:chOff x="1896842" y="1618734"/>
            <a:chExt cx="4517957" cy="1033168"/>
          </a:xfrm>
        </p:grpSpPr>
        <p:sp>
          <p:nvSpPr>
            <p:cNvPr id="17" name="文本框 26">
              <a:extLst>
                <a:ext uri="{FF2B5EF4-FFF2-40B4-BE49-F238E27FC236}">
                  <a16:creationId xmlns:a16="http://schemas.microsoft.com/office/drawing/2014/main" id="{366BDD4D-F0BF-4404-4D18-4E19D955A506}"/>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主要研究内容</a:t>
              </a:r>
            </a:p>
          </p:txBody>
        </p:sp>
        <p:sp>
          <p:nvSpPr>
            <p:cNvPr id="25" name="椭圆 24">
              <a:extLst>
                <a:ext uri="{FF2B5EF4-FFF2-40B4-BE49-F238E27FC236}">
                  <a16:creationId xmlns:a16="http://schemas.microsoft.com/office/drawing/2014/main" id="{DF72A07D-D6A5-5CF9-DC66-C406E22B8262}"/>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26" name="TextBox 32">
              <a:extLst>
                <a:ext uri="{FF2B5EF4-FFF2-40B4-BE49-F238E27FC236}">
                  <a16:creationId xmlns:a16="http://schemas.microsoft.com/office/drawing/2014/main" id="{8DAC95B1-B3A1-DDBF-12C6-79B3427A30DD}"/>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02</a:t>
              </a:r>
              <a:endParaRPr lang="zh-CN" altLang="en-US" sz="3200" b="1" dirty="0">
                <a:solidFill>
                  <a:schemeClr val="bg1"/>
                </a:solidFill>
                <a:ea typeface="微软雅黑" panose="020B0503020204020204" pitchFamily="34" charset="-122"/>
              </a:endParaRPr>
            </a:p>
          </p:txBody>
        </p:sp>
      </p:grpSp>
      <p:grpSp>
        <p:nvGrpSpPr>
          <p:cNvPr id="27" name="组合 26">
            <a:extLst>
              <a:ext uri="{FF2B5EF4-FFF2-40B4-BE49-F238E27FC236}">
                <a16:creationId xmlns:a16="http://schemas.microsoft.com/office/drawing/2014/main" id="{CBCAD8FE-7E15-489D-0C7C-86FF526311BF}"/>
              </a:ext>
            </a:extLst>
          </p:cNvPr>
          <p:cNvGrpSpPr/>
          <p:nvPr/>
        </p:nvGrpSpPr>
        <p:grpSpPr>
          <a:xfrm>
            <a:off x="6675131" y="3804306"/>
            <a:ext cx="4517957" cy="1033168"/>
            <a:chOff x="1896842" y="1618734"/>
            <a:chExt cx="4517957" cy="1033168"/>
          </a:xfrm>
        </p:grpSpPr>
        <p:sp>
          <p:nvSpPr>
            <p:cNvPr id="28" name="文本框 26">
              <a:extLst>
                <a:ext uri="{FF2B5EF4-FFF2-40B4-BE49-F238E27FC236}">
                  <a16:creationId xmlns:a16="http://schemas.microsoft.com/office/drawing/2014/main" id="{91E5C521-4A87-B918-F0D4-9A8BA2B4791D}"/>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成果与展望</a:t>
              </a:r>
              <a:endParaRPr lang="en-US" altLang="zh-CN" sz="36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椭圆 28">
              <a:extLst>
                <a:ext uri="{FF2B5EF4-FFF2-40B4-BE49-F238E27FC236}">
                  <a16:creationId xmlns:a16="http://schemas.microsoft.com/office/drawing/2014/main" id="{8028763F-FDDB-65FD-552B-6A377AAA13A3}"/>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30" name="TextBox 32">
              <a:extLst>
                <a:ext uri="{FF2B5EF4-FFF2-40B4-BE49-F238E27FC236}">
                  <a16:creationId xmlns:a16="http://schemas.microsoft.com/office/drawing/2014/main" id="{A55B29AA-F36A-C855-0E7C-503E6651EA66}"/>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04</a:t>
              </a:r>
              <a:endParaRPr lang="zh-CN" altLang="en-US" sz="3200" b="1" dirty="0">
                <a:solidFill>
                  <a:schemeClr val="bg1"/>
                </a:solidFill>
                <a:ea typeface="微软雅黑" panose="020B0503020204020204" pitchFamily="34" charset="-122"/>
              </a:endParaRPr>
            </a:p>
          </p:txBody>
        </p:sp>
      </p:grpSp>
    </p:spTree>
    <p:extLst>
      <p:ext uri="{BB962C8B-B14F-4D97-AF65-F5344CB8AC3E}">
        <p14:creationId xmlns:p14="http://schemas.microsoft.com/office/powerpoint/2010/main" val="2838604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6"/>
          <p:cNvSpPr txBox="1"/>
          <p:nvPr/>
        </p:nvSpPr>
        <p:spPr>
          <a:xfrm>
            <a:off x="788190" y="206404"/>
            <a:ext cx="11403810" cy="58477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sym typeface="+mn-ea"/>
              </a:rPr>
              <a:t>成果与展望</a:t>
            </a:r>
          </a:p>
        </p:txBody>
      </p:sp>
      <p:sp>
        <p:nvSpPr>
          <p:cNvPr id="10" name="TextBox 9">
            <a:extLst>
              <a:ext uri="{FF2B5EF4-FFF2-40B4-BE49-F238E27FC236}">
                <a16:creationId xmlns:a16="http://schemas.microsoft.com/office/drawing/2014/main" id="{708DCDD0-8380-6A90-DA7C-444B835C5EEC}"/>
              </a:ext>
            </a:extLst>
          </p:cNvPr>
          <p:cNvSpPr txBox="1"/>
          <p:nvPr/>
        </p:nvSpPr>
        <p:spPr>
          <a:xfrm>
            <a:off x="788190" y="1602012"/>
            <a:ext cx="4414346" cy="3369384"/>
          </a:xfrm>
          <a:prstGeom prst="rect">
            <a:avLst/>
          </a:prstGeom>
          <a:no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该方法主要的特点是接收用户提供的材料图并理解用户要求的究竟是什么，从而个性化地修改目标图片直至用户所期望的图片，满足了仅靠单纯的文本</a:t>
            </a:r>
            <a:r>
              <a:rPr lang="en-US" altLang="zh-CN" sz="1800" kern="100" dirty="0">
                <a:effectLst/>
                <a:latin typeface="Times New Roman" panose="02020603050405020304" pitchFamily="18" charset="0"/>
                <a:ea typeface="SimSun" panose="02010600030101010101" pitchFamily="2" charset="-122"/>
                <a:cs typeface="Times New Roman" panose="02020603050405020304" pitchFamily="18" charset="0"/>
              </a:rPr>
              <a:t>prompt</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所不能达到的</a:t>
            </a:r>
            <a:r>
              <a:rPr lang="zh-CN" sz="18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精准度</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marR="0" indent="-285750" algn="just">
              <a:lnSpc>
                <a:spcPct val="150000"/>
              </a:lnSpc>
              <a:spcBef>
                <a:spcPts val="0"/>
              </a:spcBef>
              <a:spcAft>
                <a:spcPts val="0"/>
              </a:spcAft>
              <a:buFont typeface="Arial" panose="020B0604020202020204" pitchFamily="34" charset="0"/>
              <a:buChar char="•"/>
            </a:pPr>
            <a:r>
              <a:rPr lang="zh-CN" altLang="en-US" sz="1800" kern="100" dirty="0">
                <a:effectLst/>
                <a:latin typeface="Times New Roman" panose="02020603050405020304" pitchFamily="18" charset="0"/>
                <a:ea typeface="SimSun" panose="02010600030101010101" pitchFamily="2" charset="-122"/>
                <a:cs typeface="Times New Roman" panose="02020603050405020304" pitchFamily="18" charset="0"/>
              </a:rPr>
              <a:t>相较于手工</a:t>
            </a:r>
            <a:r>
              <a:rPr lang="en-US" altLang="zh-CN" sz="1800" kern="100" dirty="0">
                <a:effectLst/>
                <a:latin typeface="Times New Roman" panose="02020603050405020304" pitchFamily="18" charset="0"/>
                <a:ea typeface="SimSun" panose="02010600030101010101" pitchFamily="2" charset="-122"/>
                <a:cs typeface="Times New Roman" panose="02020603050405020304" pitchFamily="18" charset="0"/>
              </a:rPr>
              <a:t>P</a:t>
            </a:r>
            <a:r>
              <a:rPr lang="zh-CN" altLang="en-US" sz="1800" kern="100" dirty="0">
                <a:effectLst/>
                <a:latin typeface="Times New Roman" panose="02020603050405020304" pitchFamily="18" charset="0"/>
                <a:ea typeface="SimSun" panose="02010600030101010101" pitchFamily="2" charset="-122"/>
                <a:cs typeface="Times New Roman" panose="02020603050405020304" pitchFamily="18" charset="0"/>
              </a:rPr>
              <a:t>图，本方法生成的图片更加</a:t>
            </a:r>
            <a:r>
              <a:rPr lang="zh-CN" altLang="en-US" sz="18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真实合理</a:t>
            </a:r>
            <a:r>
              <a:rPr lang="zh-CN" altLang="en-US" sz="1800" kern="100" dirty="0">
                <a:effectLst/>
                <a:latin typeface="Times New Roman" panose="02020603050405020304" pitchFamily="18" charset="0"/>
                <a:ea typeface="SimSun" panose="02010600030101010101" pitchFamily="2" charset="-122"/>
                <a:cs typeface="Times New Roman" panose="02020603050405020304" pitchFamily="18" charset="0"/>
              </a:rPr>
              <a:t>，可以正确处理镜像，阴影等现实关系</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19" name="Picture 18">
            <a:extLst>
              <a:ext uri="{FF2B5EF4-FFF2-40B4-BE49-F238E27FC236}">
                <a16:creationId xmlns:a16="http://schemas.microsoft.com/office/drawing/2014/main" id="{BFCDA41B-CB05-C237-6C97-1CA4E2692C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6" t="-1" b="-5568"/>
          <a:stretch/>
        </p:blipFill>
        <p:spPr>
          <a:xfrm>
            <a:off x="6314089" y="0"/>
            <a:ext cx="4414346" cy="4641812"/>
          </a:xfrm>
          <a:prstGeom prst="rect">
            <a:avLst/>
          </a:prstGeom>
        </p:spPr>
      </p:pic>
      <p:pic>
        <p:nvPicPr>
          <p:cNvPr id="21" name="Picture 20">
            <a:extLst>
              <a:ext uri="{FF2B5EF4-FFF2-40B4-BE49-F238E27FC236}">
                <a16:creationId xmlns:a16="http://schemas.microsoft.com/office/drawing/2014/main" id="{197A795E-C858-10AF-8674-FEEC068C3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456193"/>
            <a:ext cx="4850525" cy="2401807"/>
          </a:xfrm>
          <a:prstGeom prst="rect">
            <a:avLst/>
          </a:prstGeom>
        </p:spPr>
      </p:pic>
    </p:spTree>
    <p:extLst>
      <p:ext uri="{BB962C8B-B14F-4D97-AF65-F5344CB8AC3E}">
        <p14:creationId xmlns:p14="http://schemas.microsoft.com/office/powerpoint/2010/main" val="11521837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6"/>
          <p:cNvSpPr txBox="1"/>
          <p:nvPr/>
        </p:nvSpPr>
        <p:spPr>
          <a:xfrm>
            <a:off x="788190" y="206404"/>
            <a:ext cx="11403810" cy="58477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sym typeface="+mn-ea"/>
              </a:rPr>
              <a:t>主要参考文献</a:t>
            </a:r>
          </a:p>
        </p:txBody>
      </p:sp>
      <p:sp>
        <p:nvSpPr>
          <p:cNvPr id="6" name="文本框 5">
            <a:extLst>
              <a:ext uri="{FF2B5EF4-FFF2-40B4-BE49-F238E27FC236}">
                <a16:creationId xmlns:a16="http://schemas.microsoft.com/office/drawing/2014/main" id="{4D8084A1-2563-EE75-D912-9420C30EFC71}"/>
              </a:ext>
            </a:extLst>
          </p:cNvPr>
          <p:cNvSpPr txBox="1"/>
          <p:nvPr/>
        </p:nvSpPr>
        <p:spPr>
          <a:xfrm>
            <a:off x="788190" y="1184115"/>
            <a:ext cx="10788941" cy="2541401"/>
          </a:xfrm>
          <a:prstGeom prst="rect">
            <a:avLst/>
          </a:prstGeom>
          <a:noFill/>
          <a:ln w="9525">
            <a:noFill/>
          </a:ln>
        </p:spPr>
        <p:txBody>
          <a:bodyPr wrap="square">
            <a:spAutoFit/>
          </a:bodyPr>
          <a:lstStyle/>
          <a:p>
            <a:pPr marL="0" marR="0" algn="just">
              <a:lnSpc>
                <a:spcPct val="150000"/>
              </a:lnSpc>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[1] Hertz, A.,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Mokady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R., Tenenbaum, J.M.,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Aberman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K.,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Pritch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Y., &amp; Cohen-Or, D.  </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Prompt-to-Prompt Image Editing with Cross Attention Control</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ArXiv</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abs/2208.01626, 2022</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[2] Gal, R.,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Alaluf</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Y., Atzmon, Y.,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Patashnik</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O.,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Bermano</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A.H.,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Chechik</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G., &amp; Cohen-Or, D., </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An Image is Worth One Word: Personalizing Text-to-Image Generation using Textual Inversion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ArXiv</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abs/2208.01618, 2022</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[3]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Mokady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R., Hertz, A.,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Aberman</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K.,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Pritch</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Y., and Cohen-Or, D., </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Null-text Inversion for Editing Real Images using Guided Diffusion Models</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&lt;</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&gt;</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arXiv</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e-prints&lt;/</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&gt;,  doi:10.48550/arXiv.2211.09794., 2022</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06304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3" cstate="email"/>
          <a:stretch>
            <a:fillRect/>
          </a:stretch>
        </p:blipFill>
        <p:spPr>
          <a:xfrm>
            <a:off x="3089459" y="86414"/>
            <a:ext cx="2951997"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p:nvPr/>
        </p:nvPicPr>
        <p:blipFill rotWithShape="1">
          <a:blip r:embed="rId4" cstate="print">
            <a:extLst>
              <a:ext uri="{28A0092B-C50C-407E-A947-70E740481C1C}">
                <a14:useLocalDpi xmlns:a14="http://schemas.microsoft.com/office/drawing/2010/main" val="0"/>
              </a:ext>
            </a:extLst>
          </a:blip>
          <a:srcRect t="23121"/>
          <a:stretch>
            <a:fillRect/>
          </a:stretch>
        </p:blipFill>
        <p:spPr>
          <a:xfrm>
            <a:off x="76564" y="86414"/>
            <a:ext cx="2953592"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p:cNvPicPr/>
          <p:nvPr/>
        </p:nvPicPr>
        <p:blipFill rotWithShape="1">
          <a:blip r:embed="rId5" cstate="print">
            <a:extLst>
              <a:ext uri="{28A0092B-C50C-407E-A947-70E740481C1C}">
                <a14:useLocalDpi xmlns:a14="http://schemas.microsoft.com/office/drawing/2010/main" val="0"/>
              </a:ext>
            </a:extLst>
          </a:blip>
          <a:srcRect t="25149" b="7601"/>
          <a:stretch>
            <a:fillRect/>
          </a:stretch>
        </p:blipFill>
        <p:spPr>
          <a:xfrm>
            <a:off x="6121833" y="86414"/>
            <a:ext cx="2951994"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4"/>
          <p:cNvPicPr>
            <a:picLocks noChangeArrowheads="1"/>
          </p:cNvPicPr>
          <p:nvPr/>
        </p:nvPicPr>
        <p:blipFill rotWithShape="1">
          <a:blip r:embed="rId6" cstate="print">
            <a:extLst>
              <a:ext uri="{28A0092B-C50C-407E-A947-70E740481C1C}">
                <a14:useLocalDpi xmlns:a14="http://schemas.microsoft.com/office/drawing/2010/main" val="0"/>
              </a:ext>
            </a:extLst>
          </a:blip>
          <a:srcRect l="26550" t="26490" r="24100" b="33434"/>
          <a:stretch>
            <a:fillRect/>
          </a:stretch>
        </p:blipFill>
        <p:spPr bwMode="auto">
          <a:xfrm>
            <a:off x="9168759" y="86414"/>
            <a:ext cx="2952000"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矩形 13"/>
          <p:cNvSpPr/>
          <p:nvPr/>
        </p:nvSpPr>
        <p:spPr>
          <a:xfrm>
            <a:off x="1122459" y="4784737"/>
            <a:ext cx="9931394" cy="45719"/>
          </a:xfrm>
          <a:prstGeom prst="rect">
            <a:avLst/>
          </a:prstGeom>
          <a:solidFill>
            <a:srgbClr val="183884"/>
          </a:solidFill>
          <a:ln w="0">
            <a:solidFill>
              <a:srgbClr val="1838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dirty="0">
              <a:solidFill>
                <a:srgbClr val="183884"/>
              </a:solidFill>
              <a:ea typeface="微软雅黑" panose="020B0503020204020204" pitchFamily="34" charset="-122"/>
            </a:endParaRPr>
          </a:p>
        </p:txBody>
      </p:sp>
      <p:sp>
        <p:nvSpPr>
          <p:cNvPr id="17" name="矩形 16"/>
          <p:cNvSpPr/>
          <p:nvPr/>
        </p:nvSpPr>
        <p:spPr>
          <a:xfrm>
            <a:off x="1122459" y="4674393"/>
            <a:ext cx="9931394" cy="45719"/>
          </a:xfrm>
          <a:prstGeom prst="rect">
            <a:avLst/>
          </a:prstGeom>
          <a:solidFill>
            <a:srgbClr val="C00000"/>
          </a:solidFill>
          <a:ln w="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dirty="0">
              <a:solidFill>
                <a:srgbClr val="183884"/>
              </a:solidFill>
              <a:ea typeface="微软雅黑" panose="020B0503020204020204" pitchFamily="34" charset="-122"/>
            </a:endParaRPr>
          </a:p>
        </p:txBody>
      </p:sp>
      <p:pic>
        <p:nvPicPr>
          <p:cNvPr id="5" name="图片 4"/>
          <p:cNvPicPr/>
          <p:nvPr/>
        </p:nvPicPr>
        <p:blipFill>
          <a:blip r:embed="rId3" cstate="email"/>
          <a:stretch>
            <a:fillRect/>
          </a:stretch>
        </p:blipFill>
        <p:spPr>
          <a:xfrm>
            <a:off x="3089459" y="87049"/>
            <a:ext cx="2951997"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p:nvPr/>
        </p:nvPicPr>
        <p:blipFill rotWithShape="1">
          <a:blip r:embed="rId4" cstate="print">
            <a:extLst>
              <a:ext uri="{28A0092B-C50C-407E-A947-70E740481C1C}">
                <a14:useLocalDpi xmlns:a14="http://schemas.microsoft.com/office/drawing/2010/main" val="0"/>
              </a:ext>
            </a:extLst>
          </a:blip>
          <a:srcRect t="23121"/>
          <a:stretch>
            <a:fillRect/>
          </a:stretch>
        </p:blipFill>
        <p:spPr>
          <a:xfrm>
            <a:off x="76564" y="87049"/>
            <a:ext cx="2953592"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p:nvPr/>
        </p:nvPicPr>
        <p:blipFill rotWithShape="1">
          <a:blip r:embed="rId5" cstate="print">
            <a:extLst>
              <a:ext uri="{28A0092B-C50C-407E-A947-70E740481C1C}">
                <a14:useLocalDpi xmlns:a14="http://schemas.microsoft.com/office/drawing/2010/main" val="0"/>
              </a:ext>
            </a:extLst>
          </a:blip>
          <a:srcRect t="25149" b="7601"/>
          <a:stretch>
            <a:fillRect/>
          </a:stretch>
        </p:blipFill>
        <p:spPr>
          <a:xfrm>
            <a:off x="6121833" y="87049"/>
            <a:ext cx="2951994"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矩形 2"/>
          <p:cNvSpPr/>
          <p:nvPr/>
        </p:nvSpPr>
        <p:spPr>
          <a:xfrm>
            <a:off x="2930936" y="3223341"/>
            <a:ext cx="6314440" cy="988347"/>
          </a:xfrm>
          <a:prstGeom prst="rect">
            <a:avLst/>
          </a:prstGeom>
          <a:noFill/>
          <a:ln w="9525">
            <a:noFill/>
          </a:ln>
        </p:spPr>
        <p:txBody>
          <a:bodyPr wrap="square" anchor="t">
            <a:spAutoFit/>
          </a:bodyPr>
          <a:lstStyle/>
          <a:p>
            <a:pPr algn="ctr">
              <a:lnSpc>
                <a:spcPct val="150000"/>
              </a:lnSpc>
            </a:pPr>
            <a:r>
              <a:rPr lang="zh-CN" altLang="en-US" sz="4400" b="1" dirty="0">
                <a:latin typeface="微软雅黑" panose="020B0503020204020204" pitchFamily="34" charset="-122"/>
                <a:ea typeface="微软雅黑" panose="020B0503020204020204" pitchFamily="34" charset="-122"/>
              </a:rPr>
              <a:t>谢谢</a:t>
            </a:r>
            <a:r>
              <a:rPr lang="zh-CN" altLang="en-US" sz="4400" b="1" dirty="0">
                <a:solidFill>
                  <a:schemeClr val="tx1"/>
                </a:solidFill>
                <a:latin typeface="微软雅黑" panose="020B0503020204020204" pitchFamily="34" charset="-122"/>
                <a:ea typeface="微软雅黑" panose="020B0503020204020204" pitchFamily="34" charset="-122"/>
              </a:rPr>
              <a:t>各位老师批评</a:t>
            </a:r>
            <a:r>
              <a:rPr lang="zh-CN" altLang="en-US" sz="4400" b="1" dirty="0">
                <a:latin typeface="微软雅黑" panose="020B0503020204020204" pitchFamily="34" charset="-122"/>
                <a:ea typeface="微软雅黑" panose="020B0503020204020204" pitchFamily="34" charset="-122"/>
              </a:rPr>
              <a:t>指导</a:t>
            </a:r>
            <a:endParaRPr lang="zh-CN" altLang="en-US" sz="44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6"/>
          <p:cNvSpPr txBox="1"/>
          <p:nvPr/>
        </p:nvSpPr>
        <p:spPr>
          <a:xfrm>
            <a:off x="788190" y="169574"/>
            <a:ext cx="11403810" cy="58356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rPr>
              <a:t>目录</a:t>
            </a:r>
          </a:p>
        </p:txBody>
      </p:sp>
      <p:grpSp>
        <p:nvGrpSpPr>
          <p:cNvPr id="21" name="组合 20">
            <a:extLst>
              <a:ext uri="{FF2B5EF4-FFF2-40B4-BE49-F238E27FC236}">
                <a16:creationId xmlns:a16="http://schemas.microsoft.com/office/drawing/2014/main" id="{E7307712-691D-D900-BCDC-4ECB2482CF45}"/>
              </a:ext>
            </a:extLst>
          </p:cNvPr>
          <p:cNvGrpSpPr/>
          <p:nvPr/>
        </p:nvGrpSpPr>
        <p:grpSpPr>
          <a:xfrm>
            <a:off x="1448984" y="1861333"/>
            <a:ext cx="4517957" cy="1033168"/>
            <a:chOff x="1896842" y="1618734"/>
            <a:chExt cx="4517957" cy="1033168"/>
          </a:xfrm>
        </p:grpSpPr>
        <p:sp>
          <p:nvSpPr>
            <p:cNvPr id="16" name="文本框 26"/>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论文选题介绍</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椭圆 6">
              <a:extLst>
                <a:ext uri="{FF2B5EF4-FFF2-40B4-BE49-F238E27FC236}">
                  <a16:creationId xmlns:a16="http://schemas.microsoft.com/office/drawing/2014/main" id="{E51557F9-5213-352F-1A3F-EDD01FB02E91}"/>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8" name="TextBox 32">
              <a:extLst>
                <a:ext uri="{FF2B5EF4-FFF2-40B4-BE49-F238E27FC236}">
                  <a16:creationId xmlns:a16="http://schemas.microsoft.com/office/drawing/2014/main" id="{6CD8734E-AEB5-1E4F-5EEC-DF0142D3C25C}"/>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01</a:t>
              </a:r>
              <a:endParaRPr lang="zh-CN" altLang="en-US" sz="3200" b="1" dirty="0">
                <a:solidFill>
                  <a:schemeClr val="bg1"/>
                </a:solidFill>
                <a:ea typeface="微软雅黑" panose="020B0503020204020204" pitchFamily="34" charset="-122"/>
              </a:endParaRPr>
            </a:p>
          </p:txBody>
        </p:sp>
      </p:grpSp>
      <p:grpSp>
        <p:nvGrpSpPr>
          <p:cNvPr id="2" name="组合 1">
            <a:extLst>
              <a:ext uri="{FF2B5EF4-FFF2-40B4-BE49-F238E27FC236}">
                <a16:creationId xmlns:a16="http://schemas.microsoft.com/office/drawing/2014/main" id="{100BE3CC-EF70-490A-466C-14ADE2882D11}"/>
              </a:ext>
            </a:extLst>
          </p:cNvPr>
          <p:cNvGrpSpPr/>
          <p:nvPr/>
        </p:nvGrpSpPr>
        <p:grpSpPr>
          <a:xfrm>
            <a:off x="1448984" y="3804306"/>
            <a:ext cx="4517957" cy="1033168"/>
            <a:chOff x="1896842" y="1618734"/>
            <a:chExt cx="4517957" cy="1033168"/>
          </a:xfrm>
        </p:grpSpPr>
        <p:sp>
          <p:nvSpPr>
            <p:cNvPr id="3" name="文本框 26">
              <a:extLst>
                <a:ext uri="{FF2B5EF4-FFF2-40B4-BE49-F238E27FC236}">
                  <a16:creationId xmlns:a16="http://schemas.microsoft.com/office/drawing/2014/main" id="{80CA673B-F380-1156-15CA-9F7885D806EC}"/>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主要实现方法</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椭圆 3">
              <a:extLst>
                <a:ext uri="{FF2B5EF4-FFF2-40B4-BE49-F238E27FC236}">
                  <a16:creationId xmlns:a16="http://schemas.microsoft.com/office/drawing/2014/main" id="{B40CA967-938C-235F-97DE-EE80DA5FEEA8}"/>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6" name="TextBox 32">
              <a:extLst>
                <a:ext uri="{FF2B5EF4-FFF2-40B4-BE49-F238E27FC236}">
                  <a16:creationId xmlns:a16="http://schemas.microsoft.com/office/drawing/2014/main" id="{1E6633FC-B6F6-1E97-75CA-74949FA589D6}"/>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03</a:t>
              </a:r>
              <a:endParaRPr lang="zh-CN" altLang="en-US" sz="3200" b="1" dirty="0">
                <a:solidFill>
                  <a:schemeClr val="bg1"/>
                </a:solidFill>
                <a:ea typeface="微软雅黑" panose="020B0503020204020204" pitchFamily="34" charset="-122"/>
              </a:endParaRPr>
            </a:p>
          </p:txBody>
        </p:sp>
      </p:grpSp>
      <p:grpSp>
        <p:nvGrpSpPr>
          <p:cNvPr id="15" name="组合 14">
            <a:extLst>
              <a:ext uri="{FF2B5EF4-FFF2-40B4-BE49-F238E27FC236}">
                <a16:creationId xmlns:a16="http://schemas.microsoft.com/office/drawing/2014/main" id="{A68F1748-3C07-355B-4CD4-173B32A844C0}"/>
              </a:ext>
            </a:extLst>
          </p:cNvPr>
          <p:cNvGrpSpPr/>
          <p:nvPr/>
        </p:nvGrpSpPr>
        <p:grpSpPr>
          <a:xfrm>
            <a:off x="6658053" y="1861333"/>
            <a:ext cx="4517957" cy="1033168"/>
            <a:chOff x="1896842" y="1618734"/>
            <a:chExt cx="4517957" cy="1033168"/>
          </a:xfrm>
        </p:grpSpPr>
        <p:sp>
          <p:nvSpPr>
            <p:cNvPr id="17" name="文本框 26">
              <a:extLst>
                <a:ext uri="{FF2B5EF4-FFF2-40B4-BE49-F238E27FC236}">
                  <a16:creationId xmlns:a16="http://schemas.microsoft.com/office/drawing/2014/main" id="{366BDD4D-F0BF-4404-4D18-4E19D955A506}"/>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主要研究内容</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椭圆 24">
              <a:extLst>
                <a:ext uri="{FF2B5EF4-FFF2-40B4-BE49-F238E27FC236}">
                  <a16:creationId xmlns:a16="http://schemas.microsoft.com/office/drawing/2014/main" id="{DF72A07D-D6A5-5CF9-DC66-C406E22B8262}"/>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26" name="TextBox 32">
              <a:extLst>
                <a:ext uri="{FF2B5EF4-FFF2-40B4-BE49-F238E27FC236}">
                  <a16:creationId xmlns:a16="http://schemas.microsoft.com/office/drawing/2014/main" id="{8DAC95B1-B3A1-DDBF-12C6-79B3427A30DD}"/>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02</a:t>
              </a:r>
              <a:endParaRPr lang="zh-CN" altLang="en-US" sz="3200" b="1" dirty="0">
                <a:solidFill>
                  <a:schemeClr val="bg1"/>
                </a:solidFill>
                <a:ea typeface="微软雅黑" panose="020B0503020204020204" pitchFamily="34" charset="-122"/>
              </a:endParaRPr>
            </a:p>
          </p:txBody>
        </p:sp>
      </p:grpSp>
      <p:grpSp>
        <p:nvGrpSpPr>
          <p:cNvPr id="27" name="组合 26">
            <a:extLst>
              <a:ext uri="{FF2B5EF4-FFF2-40B4-BE49-F238E27FC236}">
                <a16:creationId xmlns:a16="http://schemas.microsoft.com/office/drawing/2014/main" id="{CBCAD8FE-7E15-489D-0C7C-86FF526311BF}"/>
              </a:ext>
            </a:extLst>
          </p:cNvPr>
          <p:cNvGrpSpPr/>
          <p:nvPr/>
        </p:nvGrpSpPr>
        <p:grpSpPr>
          <a:xfrm>
            <a:off x="6675131" y="3804306"/>
            <a:ext cx="4517957" cy="1033168"/>
            <a:chOff x="1896842" y="1618734"/>
            <a:chExt cx="4517957" cy="1033168"/>
          </a:xfrm>
        </p:grpSpPr>
        <p:sp>
          <p:nvSpPr>
            <p:cNvPr id="28" name="文本框 26">
              <a:extLst>
                <a:ext uri="{FF2B5EF4-FFF2-40B4-BE49-F238E27FC236}">
                  <a16:creationId xmlns:a16="http://schemas.microsoft.com/office/drawing/2014/main" id="{91E5C521-4A87-B918-F0D4-9A8BA2B4791D}"/>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成果与展望</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椭圆 28">
              <a:extLst>
                <a:ext uri="{FF2B5EF4-FFF2-40B4-BE49-F238E27FC236}">
                  <a16:creationId xmlns:a16="http://schemas.microsoft.com/office/drawing/2014/main" id="{8028763F-FDDB-65FD-552B-6A377AAA13A3}"/>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30" name="TextBox 32">
              <a:extLst>
                <a:ext uri="{FF2B5EF4-FFF2-40B4-BE49-F238E27FC236}">
                  <a16:creationId xmlns:a16="http://schemas.microsoft.com/office/drawing/2014/main" id="{A55B29AA-F36A-C855-0E7C-503E6651EA66}"/>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04</a:t>
              </a:r>
              <a:endParaRPr lang="zh-CN" altLang="en-US" sz="3200" b="1" dirty="0">
                <a:solidFill>
                  <a:schemeClr val="bg1"/>
                </a:solidFill>
                <a:ea typeface="微软雅黑" panose="020B0503020204020204" pitchFamily="34" charset="-122"/>
              </a:endParaRPr>
            </a:p>
          </p:txBody>
        </p:sp>
      </p:grpSp>
    </p:spTree>
    <p:extLst>
      <p:ext uri="{BB962C8B-B14F-4D97-AF65-F5344CB8AC3E}">
        <p14:creationId xmlns:p14="http://schemas.microsoft.com/office/powerpoint/2010/main" val="14869622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6"/>
          <p:cNvSpPr txBox="1"/>
          <p:nvPr/>
        </p:nvSpPr>
        <p:spPr>
          <a:xfrm>
            <a:off x="788190" y="169574"/>
            <a:ext cx="11403810" cy="58356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rPr>
              <a:t>目录</a:t>
            </a:r>
          </a:p>
        </p:txBody>
      </p:sp>
      <p:grpSp>
        <p:nvGrpSpPr>
          <p:cNvPr id="21" name="组合 20">
            <a:extLst>
              <a:ext uri="{FF2B5EF4-FFF2-40B4-BE49-F238E27FC236}">
                <a16:creationId xmlns:a16="http://schemas.microsoft.com/office/drawing/2014/main" id="{E7307712-691D-D900-BCDC-4ECB2482CF45}"/>
              </a:ext>
            </a:extLst>
          </p:cNvPr>
          <p:cNvGrpSpPr/>
          <p:nvPr/>
        </p:nvGrpSpPr>
        <p:grpSpPr>
          <a:xfrm>
            <a:off x="1448984" y="1861333"/>
            <a:ext cx="4517957" cy="1033168"/>
            <a:chOff x="1896842" y="1618734"/>
            <a:chExt cx="4517957" cy="1033168"/>
          </a:xfrm>
        </p:grpSpPr>
        <p:sp>
          <p:nvSpPr>
            <p:cNvPr id="16" name="文本框 26"/>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论文选题介绍</a:t>
              </a:r>
              <a:endParaRPr lang="en-US" altLang="zh-CN" sz="36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椭圆 6">
              <a:extLst>
                <a:ext uri="{FF2B5EF4-FFF2-40B4-BE49-F238E27FC236}">
                  <a16:creationId xmlns:a16="http://schemas.microsoft.com/office/drawing/2014/main" id="{E51557F9-5213-352F-1A3F-EDD01FB02E91}"/>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8" name="TextBox 32">
              <a:extLst>
                <a:ext uri="{FF2B5EF4-FFF2-40B4-BE49-F238E27FC236}">
                  <a16:creationId xmlns:a16="http://schemas.microsoft.com/office/drawing/2014/main" id="{6CD8734E-AEB5-1E4F-5EEC-DF0142D3C25C}"/>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01</a:t>
              </a:r>
              <a:endParaRPr lang="zh-CN" altLang="en-US" sz="3200" b="1" dirty="0">
                <a:solidFill>
                  <a:schemeClr val="bg1"/>
                </a:solidFill>
                <a:ea typeface="微软雅黑" panose="020B0503020204020204" pitchFamily="34" charset="-122"/>
              </a:endParaRPr>
            </a:p>
          </p:txBody>
        </p:sp>
      </p:grpSp>
      <p:grpSp>
        <p:nvGrpSpPr>
          <p:cNvPr id="2" name="组合 1">
            <a:extLst>
              <a:ext uri="{FF2B5EF4-FFF2-40B4-BE49-F238E27FC236}">
                <a16:creationId xmlns:a16="http://schemas.microsoft.com/office/drawing/2014/main" id="{100BE3CC-EF70-490A-466C-14ADE2882D11}"/>
              </a:ext>
            </a:extLst>
          </p:cNvPr>
          <p:cNvGrpSpPr/>
          <p:nvPr/>
        </p:nvGrpSpPr>
        <p:grpSpPr>
          <a:xfrm>
            <a:off x="1448984" y="3804306"/>
            <a:ext cx="4517957" cy="1033168"/>
            <a:chOff x="1896842" y="1618734"/>
            <a:chExt cx="4517957" cy="1033168"/>
          </a:xfrm>
        </p:grpSpPr>
        <p:sp>
          <p:nvSpPr>
            <p:cNvPr id="3" name="文本框 26">
              <a:extLst>
                <a:ext uri="{FF2B5EF4-FFF2-40B4-BE49-F238E27FC236}">
                  <a16:creationId xmlns:a16="http://schemas.microsoft.com/office/drawing/2014/main" id="{80CA673B-F380-1156-15CA-9F7885D806EC}"/>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主要实现方法</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椭圆 3">
              <a:extLst>
                <a:ext uri="{FF2B5EF4-FFF2-40B4-BE49-F238E27FC236}">
                  <a16:creationId xmlns:a16="http://schemas.microsoft.com/office/drawing/2014/main" id="{B40CA967-938C-235F-97DE-EE80DA5FEEA8}"/>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6" name="TextBox 32">
              <a:extLst>
                <a:ext uri="{FF2B5EF4-FFF2-40B4-BE49-F238E27FC236}">
                  <a16:creationId xmlns:a16="http://schemas.microsoft.com/office/drawing/2014/main" id="{1E6633FC-B6F6-1E97-75CA-74949FA589D6}"/>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03</a:t>
              </a:r>
              <a:endParaRPr lang="zh-CN" altLang="en-US" sz="3200" b="1" dirty="0">
                <a:solidFill>
                  <a:schemeClr val="bg1"/>
                </a:solidFill>
                <a:ea typeface="微软雅黑" panose="020B0503020204020204" pitchFamily="34" charset="-122"/>
              </a:endParaRPr>
            </a:p>
          </p:txBody>
        </p:sp>
      </p:grpSp>
      <p:grpSp>
        <p:nvGrpSpPr>
          <p:cNvPr id="15" name="组合 14">
            <a:extLst>
              <a:ext uri="{FF2B5EF4-FFF2-40B4-BE49-F238E27FC236}">
                <a16:creationId xmlns:a16="http://schemas.microsoft.com/office/drawing/2014/main" id="{A68F1748-3C07-355B-4CD4-173B32A844C0}"/>
              </a:ext>
            </a:extLst>
          </p:cNvPr>
          <p:cNvGrpSpPr/>
          <p:nvPr/>
        </p:nvGrpSpPr>
        <p:grpSpPr>
          <a:xfrm>
            <a:off x="6658053" y="1861333"/>
            <a:ext cx="4517957" cy="1033168"/>
            <a:chOff x="1896842" y="1618734"/>
            <a:chExt cx="4517957" cy="1033168"/>
          </a:xfrm>
        </p:grpSpPr>
        <p:sp>
          <p:nvSpPr>
            <p:cNvPr id="17" name="文本框 26">
              <a:extLst>
                <a:ext uri="{FF2B5EF4-FFF2-40B4-BE49-F238E27FC236}">
                  <a16:creationId xmlns:a16="http://schemas.microsoft.com/office/drawing/2014/main" id="{366BDD4D-F0BF-4404-4D18-4E19D955A506}"/>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主要研究内容</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椭圆 24">
              <a:extLst>
                <a:ext uri="{FF2B5EF4-FFF2-40B4-BE49-F238E27FC236}">
                  <a16:creationId xmlns:a16="http://schemas.microsoft.com/office/drawing/2014/main" id="{DF72A07D-D6A5-5CF9-DC66-C406E22B8262}"/>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26" name="TextBox 32">
              <a:extLst>
                <a:ext uri="{FF2B5EF4-FFF2-40B4-BE49-F238E27FC236}">
                  <a16:creationId xmlns:a16="http://schemas.microsoft.com/office/drawing/2014/main" id="{8DAC95B1-B3A1-DDBF-12C6-79B3427A30DD}"/>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02</a:t>
              </a:r>
              <a:endParaRPr lang="zh-CN" altLang="en-US" sz="3200" b="1" dirty="0">
                <a:solidFill>
                  <a:schemeClr val="bg1"/>
                </a:solidFill>
                <a:ea typeface="微软雅黑" panose="020B0503020204020204" pitchFamily="34" charset="-122"/>
              </a:endParaRPr>
            </a:p>
          </p:txBody>
        </p:sp>
      </p:grpSp>
      <p:grpSp>
        <p:nvGrpSpPr>
          <p:cNvPr id="27" name="组合 26">
            <a:extLst>
              <a:ext uri="{FF2B5EF4-FFF2-40B4-BE49-F238E27FC236}">
                <a16:creationId xmlns:a16="http://schemas.microsoft.com/office/drawing/2014/main" id="{CBCAD8FE-7E15-489D-0C7C-86FF526311BF}"/>
              </a:ext>
            </a:extLst>
          </p:cNvPr>
          <p:cNvGrpSpPr/>
          <p:nvPr/>
        </p:nvGrpSpPr>
        <p:grpSpPr>
          <a:xfrm>
            <a:off x="6675131" y="3804306"/>
            <a:ext cx="4517957" cy="1033168"/>
            <a:chOff x="1896842" y="1618734"/>
            <a:chExt cx="4517957" cy="1033168"/>
          </a:xfrm>
        </p:grpSpPr>
        <p:sp>
          <p:nvSpPr>
            <p:cNvPr id="28" name="文本框 26">
              <a:extLst>
                <a:ext uri="{FF2B5EF4-FFF2-40B4-BE49-F238E27FC236}">
                  <a16:creationId xmlns:a16="http://schemas.microsoft.com/office/drawing/2014/main" id="{91E5C521-4A87-B918-F0D4-9A8BA2B4791D}"/>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成果与展望</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椭圆 28">
              <a:extLst>
                <a:ext uri="{FF2B5EF4-FFF2-40B4-BE49-F238E27FC236}">
                  <a16:creationId xmlns:a16="http://schemas.microsoft.com/office/drawing/2014/main" id="{8028763F-FDDB-65FD-552B-6A377AAA13A3}"/>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30" name="TextBox 32">
              <a:extLst>
                <a:ext uri="{FF2B5EF4-FFF2-40B4-BE49-F238E27FC236}">
                  <a16:creationId xmlns:a16="http://schemas.microsoft.com/office/drawing/2014/main" id="{A55B29AA-F36A-C855-0E7C-503E6651EA66}"/>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04</a:t>
              </a:r>
              <a:endParaRPr lang="zh-CN" altLang="en-US" sz="3200" b="1" dirty="0">
                <a:solidFill>
                  <a:schemeClr val="bg1"/>
                </a:solidFill>
                <a:ea typeface="微软雅黑" panose="020B0503020204020204" pitchFamily="34" charset="-122"/>
              </a:endParaRPr>
            </a:p>
          </p:txBody>
        </p:sp>
      </p:grpSp>
    </p:spTree>
    <p:extLst>
      <p:ext uri="{BB962C8B-B14F-4D97-AF65-F5344CB8AC3E}">
        <p14:creationId xmlns:p14="http://schemas.microsoft.com/office/powerpoint/2010/main" val="39349974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6"/>
          <p:cNvSpPr txBox="1"/>
          <p:nvPr/>
        </p:nvSpPr>
        <p:spPr>
          <a:xfrm>
            <a:off x="788190" y="206404"/>
            <a:ext cx="11403810" cy="58477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sym typeface="+mn-ea"/>
              </a:rPr>
              <a:t>论文选题介绍</a:t>
            </a:r>
            <a:endPar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文本框 42"/>
          <p:cNvSpPr txBox="1"/>
          <p:nvPr/>
        </p:nvSpPr>
        <p:spPr>
          <a:xfrm>
            <a:off x="405220" y="1124215"/>
            <a:ext cx="8037830" cy="523220"/>
          </a:xfrm>
          <a:prstGeom prst="rect">
            <a:avLst/>
          </a:prstGeom>
          <a:noFill/>
          <a:ln w="9525">
            <a:noFill/>
          </a:ln>
        </p:spPr>
        <p:txBody>
          <a:bodyPr wrap="square">
            <a:spAutoFit/>
          </a:bodyPr>
          <a:lstStyle/>
          <a:p>
            <a:pPr indent="0"/>
            <a:r>
              <a:rPr lang="zh-CN" altLang="en-US" sz="28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rPr>
              <a:t>（一）课题背景介绍</a:t>
            </a:r>
            <a:endParaRPr lang="zh-CN" altLang="en-US" sz="24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灯片编号占位符 11">
            <a:extLst>
              <a:ext uri="{FF2B5EF4-FFF2-40B4-BE49-F238E27FC236}">
                <a16:creationId xmlns:a16="http://schemas.microsoft.com/office/drawing/2014/main" id="{57D341C7-AA8C-15C1-DCB1-7C751BF64C2A}"/>
              </a:ext>
            </a:extLst>
          </p:cNvPr>
          <p:cNvSpPr txBox="1">
            <a:spLocks/>
          </p:cNvSpPr>
          <p:nvPr/>
        </p:nvSpPr>
        <p:spPr>
          <a:xfrm>
            <a:off x="11850137" y="649287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Times New Roman" panose="02020603050405020304" pitchFamily="18" charset="0"/>
                <a:cs typeface="Times New Roman" panose="02020603050405020304" pitchFamily="18" charset="0"/>
              </a:rPr>
              <a:t>5</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782A2F0A-E951-452C-8898-C47F9854727A}"/>
              </a:ext>
            </a:extLst>
          </p:cNvPr>
          <p:cNvSpPr txBox="1"/>
          <p:nvPr/>
        </p:nvSpPr>
        <p:spPr>
          <a:xfrm>
            <a:off x="628452" y="1980471"/>
            <a:ext cx="10067901"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随着</a:t>
            </a:r>
            <a:r>
              <a:rPr lang="en-US" altLang="zh-CN" dirty="0" err="1"/>
              <a:t>chatGPT</a:t>
            </a:r>
            <a:r>
              <a:rPr lang="zh-CN" altLang="en-US" dirty="0"/>
              <a:t>等语言大模型的兴起，</a:t>
            </a:r>
            <a:r>
              <a:rPr lang="en-US" altLang="zh-CN" dirty="0"/>
              <a:t>AI</a:t>
            </a:r>
            <a:r>
              <a:rPr lang="zh-CN" altLang="en-US" dirty="0"/>
              <a:t>生成图片也渐渐地进入了公众的视野。但是现在的</a:t>
            </a:r>
            <a:r>
              <a:rPr lang="en-US" altLang="zh-CN" dirty="0"/>
              <a:t>AI</a:t>
            </a:r>
            <a:r>
              <a:rPr lang="zh-CN" altLang="en-US" dirty="0"/>
              <a:t>还只是经过普遍数据训练的标准模型，会存在生成图片风格单一，图不达意的现象。</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由于市面上的</a:t>
            </a:r>
            <a:r>
              <a:rPr lang="en-US" altLang="zh-CN" dirty="0"/>
              <a:t>AI</a:t>
            </a:r>
            <a:r>
              <a:rPr lang="zh-CN" altLang="en-US" dirty="0"/>
              <a:t>在生成前需要输入文本，人们难以使用语言准确描述出想要照片的结构，风格等。</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本项目旨在实现</a:t>
            </a:r>
            <a:r>
              <a:rPr lang="zh-CN" altLang="en-US" dirty="0">
                <a:solidFill>
                  <a:srgbClr val="FF0000"/>
                </a:solidFill>
              </a:rPr>
              <a:t>输入图片间的编辑操作</a:t>
            </a:r>
            <a:r>
              <a:rPr lang="zh-CN" altLang="en-US" dirty="0"/>
              <a:t>，包括</a:t>
            </a:r>
            <a:r>
              <a:rPr lang="zh-CN" altLang="en-US" dirty="0">
                <a:solidFill>
                  <a:srgbClr val="FF0000"/>
                </a:solidFill>
              </a:rPr>
              <a:t>保留背景</a:t>
            </a:r>
            <a:r>
              <a:rPr lang="zh-CN" altLang="en-US" dirty="0"/>
              <a:t>，</a:t>
            </a:r>
            <a:r>
              <a:rPr lang="zh-CN" altLang="en-US" dirty="0">
                <a:solidFill>
                  <a:srgbClr val="FF0000"/>
                </a:solidFill>
              </a:rPr>
              <a:t>提取前景</a:t>
            </a:r>
            <a:r>
              <a:rPr lang="zh-CN" altLang="en-US" dirty="0"/>
              <a:t>，</a:t>
            </a:r>
            <a:r>
              <a:rPr lang="zh-CN" altLang="en-US" dirty="0">
                <a:solidFill>
                  <a:srgbClr val="FF0000"/>
                </a:solidFill>
              </a:rPr>
              <a:t>转移前景</a:t>
            </a:r>
            <a:r>
              <a:rPr lang="zh-CN" altLang="en-US" dirty="0"/>
              <a:t>等操作，使图片编辑更加直观，真实。</a:t>
            </a:r>
          </a:p>
        </p:txBody>
      </p:sp>
      <p:pic>
        <p:nvPicPr>
          <p:cNvPr id="4" name="Picture 3">
            <a:extLst>
              <a:ext uri="{FF2B5EF4-FFF2-40B4-BE49-F238E27FC236}">
                <a16:creationId xmlns:a16="http://schemas.microsoft.com/office/drawing/2014/main" id="{AD0EC6B9-EEBC-841C-7B69-DCCCC274C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647" y="3970282"/>
            <a:ext cx="2428458" cy="2461611"/>
          </a:xfrm>
          <a:prstGeom prst="rect">
            <a:avLst/>
          </a:prstGeom>
        </p:spPr>
      </p:pic>
      <p:sp>
        <p:nvSpPr>
          <p:cNvPr id="6" name="TextBox 5">
            <a:extLst>
              <a:ext uri="{FF2B5EF4-FFF2-40B4-BE49-F238E27FC236}">
                <a16:creationId xmlns:a16="http://schemas.microsoft.com/office/drawing/2014/main" id="{C3E574BC-73AC-7DE4-6402-F4E18BDFC565}"/>
              </a:ext>
            </a:extLst>
          </p:cNvPr>
          <p:cNvSpPr txBox="1"/>
          <p:nvPr/>
        </p:nvSpPr>
        <p:spPr>
          <a:xfrm>
            <a:off x="1223667" y="6494915"/>
            <a:ext cx="2972417" cy="369332"/>
          </a:xfrm>
          <a:prstGeom prst="rect">
            <a:avLst/>
          </a:prstGeom>
          <a:noFill/>
        </p:spPr>
        <p:txBody>
          <a:bodyPr wrap="none" rtlCol="0">
            <a:spAutoFit/>
          </a:bodyPr>
          <a:lstStyle/>
          <a:p>
            <a:r>
              <a:rPr lang="en-US" dirty="0"/>
              <a:t>prompt</a:t>
            </a:r>
            <a:r>
              <a:rPr lang="en-US" altLang="zh-CN" dirty="0"/>
              <a:t>:</a:t>
            </a:r>
            <a:r>
              <a:rPr lang="zh-CN" altLang="en-US" dirty="0"/>
              <a:t> </a:t>
            </a:r>
            <a:r>
              <a:rPr lang="en-US" altLang="zh-CN" dirty="0"/>
              <a:t>a</a:t>
            </a:r>
            <a:r>
              <a:rPr lang="zh-CN" altLang="en-US" dirty="0"/>
              <a:t> </a:t>
            </a:r>
            <a:r>
              <a:rPr lang="en-US" altLang="zh-CN" dirty="0"/>
              <a:t>cat</a:t>
            </a:r>
            <a:r>
              <a:rPr lang="zh-CN" altLang="en-US" dirty="0"/>
              <a:t> </a:t>
            </a:r>
            <a:r>
              <a:rPr lang="en-US" altLang="zh-CN" dirty="0"/>
              <a:t>next</a:t>
            </a:r>
            <a:r>
              <a:rPr lang="zh-CN" altLang="en-US" dirty="0"/>
              <a:t> </a:t>
            </a:r>
            <a:r>
              <a:rPr lang="en-US" altLang="zh-CN" dirty="0"/>
              <a:t>to</a:t>
            </a:r>
            <a:r>
              <a:rPr lang="zh-CN" altLang="en-US" dirty="0"/>
              <a:t> </a:t>
            </a:r>
            <a:r>
              <a:rPr lang="en-US" altLang="zh-CN" dirty="0"/>
              <a:t>a</a:t>
            </a:r>
            <a:r>
              <a:rPr lang="zh-CN" altLang="en-US" dirty="0"/>
              <a:t> </a:t>
            </a:r>
            <a:r>
              <a:rPr lang="en-US" altLang="zh-CN" dirty="0"/>
              <a:t>mirror</a:t>
            </a:r>
            <a:endParaRPr lang="en-US" dirty="0"/>
          </a:p>
        </p:txBody>
      </p:sp>
      <p:sp>
        <p:nvSpPr>
          <p:cNvPr id="7" name="TextBox 6">
            <a:extLst>
              <a:ext uri="{FF2B5EF4-FFF2-40B4-BE49-F238E27FC236}">
                <a16:creationId xmlns:a16="http://schemas.microsoft.com/office/drawing/2014/main" id="{5936B04C-4C57-47C9-9208-1C3B15E93EEC}"/>
              </a:ext>
            </a:extLst>
          </p:cNvPr>
          <p:cNvSpPr txBox="1"/>
          <p:nvPr/>
        </p:nvSpPr>
        <p:spPr>
          <a:xfrm>
            <a:off x="5446785" y="6029106"/>
            <a:ext cx="2306016" cy="646331"/>
          </a:xfrm>
          <a:prstGeom prst="rect">
            <a:avLst/>
          </a:prstGeom>
          <a:noFill/>
        </p:spPr>
        <p:txBody>
          <a:bodyPr wrap="none" rtlCol="0">
            <a:spAutoFit/>
          </a:bodyPr>
          <a:lstStyle/>
          <a:p>
            <a:pPr algn="ctr"/>
            <a:r>
              <a:rPr lang="en-US" altLang="zh-CN" dirty="0"/>
              <a:t>a</a:t>
            </a:r>
            <a:r>
              <a:rPr lang="zh-CN" altLang="en-US" dirty="0"/>
              <a:t> </a:t>
            </a:r>
            <a:r>
              <a:rPr lang="en-US" altLang="zh-CN" dirty="0"/>
              <a:t>tiger</a:t>
            </a:r>
            <a:r>
              <a:rPr lang="zh-CN" altLang="en-US" dirty="0"/>
              <a:t> </a:t>
            </a:r>
            <a:r>
              <a:rPr lang="en-US" altLang="zh-CN" dirty="0"/>
              <a:t>next</a:t>
            </a:r>
            <a:r>
              <a:rPr lang="zh-CN" altLang="en-US" dirty="0"/>
              <a:t> </a:t>
            </a:r>
            <a:r>
              <a:rPr lang="en-US" altLang="zh-CN" dirty="0"/>
              <a:t>to</a:t>
            </a:r>
            <a:r>
              <a:rPr lang="zh-CN" altLang="en-US" dirty="0"/>
              <a:t> </a:t>
            </a:r>
            <a:r>
              <a:rPr lang="en-US" altLang="zh-CN" dirty="0"/>
              <a:t>a</a:t>
            </a:r>
            <a:r>
              <a:rPr lang="zh-CN" altLang="en-US" dirty="0"/>
              <a:t> </a:t>
            </a:r>
            <a:r>
              <a:rPr lang="en-US" altLang="zh-CN" dirty="0"/>
              <a:t>mirror</a:t>
            </a:r>
          </a:p>
          <a:p>
            <a:pPr algn="ctr"/>
            <a:r>
              <a:rPr lang="en-US" altLang="zh-CN" dirty="0"/>
              <a:t>stable</a:t>
            </a:r>
            <a:r>
              <a:rPr lang="zh-CN" altLang="en-US" dirty="0"/>
              <a:t> </a:t>
            </a:r>
            <a:r>
              <a:rPr lang="en-US" altLang="zh-CN" dirty="0"/>
              <a:t>diffusion</a:t>
            </a:r>
            <a:r>
              <a:rPr lang="zh-CN" altLang="en-US" dirty="0"/>
              <a:t> </a:t>
            </a:r>
            <a:endParaRPr lang="en-US" dirty="0"/>
          </a:p>
        </p:txBody>
      </p:sp>
      <p:pic>
        <p:nvPicPr>
          <p:cNvPr id="9" name="Picture 8">
            <a:extLst>
              <a:ext uri="{FF2B5EF4-FFF2-40B4-BE49-F238E27FC236}">
                <a16:creationId xmlns:a16="http://schemas.microsoft.com/office/drawing/2014/main" id="{3B0906EB-A7A0-C64B-A026-ADEB63A51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4135" y="4078982"/>
            <a:ext cx="1863297" cy="1890833"/>
          </a:xfrm>
          <a:prstGeom prst="rect">
            <a:avLst/>
          </a:prstGeom>
        </p:spPr>
      </p:pic>
      <p:pic>
        <p:nvPicPr>
          <p:cNvPr id="12" name="Picture 11">
            <a:extLst>
              <a:ext uri="{FF2B5EF4-FFF2-40B4-BE49-F238E27FC236}">
                <a16:creationId xmlns:a16="http://schemas.microsoft.com/office/drawing/2014/main" id="{908EC957-31D7-1CAC-FBC9-7D130A4A9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5663" y="4078982"/>
            <a:ext cx="1863297" cy="1863297"/>
          </a:xfrm>
          <a:prstGeom prst="rect">
            <a:avLst/>
          </a:prstGeom>
        </p:spPr>
      </p:pic>
      <p:pic>
        <p:nvPicPr>
          <p:cNvPr id="14" name="Picture 13">
            <a:extLst>
              <a:ext uri="{FF2B5EF4-FFF2-40B4-BE49-F238E27FC236}">
                <a16:creationId xmlns:a16="http://schemas.microsoft.com/office/drawing/2014/main" id="{6BBF4A1A-05A9-6B3D-54CD-D9D9D4192FC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0474"/>
          <a:stretch/>
        </p:blipFill>
        <p:spPr>
          <a:xfrm>
            <a:off x="9680503" y="3938490"/>
            <a:ext cx="2031699" cy="2031325"/>
          </a:xfrm>
          <a:prstGeom prst="rect">
            <a:avLst/>
          </a:prstGeom>
        </p:spPr>
      </p:pic>
      <p:sp>
        <p:nvSpPr>
          <p:cNvPr id="15" name="TextBox 14">
            <a:extLst>
              <a:ext uri="{FF2B5EF4-FFF2-40B4-BE49-F238E27FC236}">
                <a16:creationId xmlns:a16="http://schemas.microsoft.com/office/drawing/2014/main" id="{7A1E7DB6-0C45-BD33-E82B-B3F094A39BE4}"/>
              </a:ext>
            </a:extLst>
          </p:cNvPr>
          <p:cNvSpPr txBox="1"/>
          <p:nvPr/>
        </p:nvSpPr>
        <p:spPr>
          <a:xfrm>
            <a:off x="9543344" y="6029106"/>
            <a:ext cx="2306016" cy="646331"/>
          </a:xfrm>
          <a:prstGeom prst="rect">
            <a:avLst/>
          </a:prstGeom>
          <a:noFill/>
        </p:spPr>
        <p:txBody>
          <a:bodyPr wrap="none" rtlCol="0">
            <a:spAutoFit/>
          </a:bodyPr>
          <a:lstStyle/>
          <a:p>
            <a:pPr algn="ctr"/>
            <a:r>
              <a:rPr lang="en-US" altLang="zh-CN" dirty="0"/>
              <a:t>a</a:t>
            </a:r>
            <a:r>
              <a:rPr lang="zh-CN" altLang="en-US" dirty="0"/>
              <a:t> </a:t>
            </a:r>
            <a:r>
              <a:rPr lang="en-US" altLang="zh-CN" dirty="0"/>
              <a:t>tiger</a:t>
            </a:r>
            <a:r>
              <a:rPr lang="zh-CN" altLang="en-US" dirty="0"/>
              <a:t> </a:t>
            </a:r>
            <a:r>
              <a:rPr lang="en-US" altLang="zh-CN" dirty="0"/>
              <a:t>next</a:t>
            </a:r>
            <a:r>
              <a:rPr lang="zh-CN" altLang="en-US" dirty="0"/>
              <a:t> </a:t>
            </a:r>
            <a:r>
              <a:rPr lang="en-US" altLang="zh-CN" dirty="0"/>
              <a:t>to</a:t>
            </a:r>
            <a:r>
              <a:rPr lang="zh-CN" altLang="en-US" dirty="0"/>
              <a:t> </a:t>
            </a:r>
            <a:r>
              <a:rPr lang="en-US" altLang="zh-CN" dirty="0"/>
              <a:t>a</a:t>
            </a:r>
            <a:r>
              <a:rPr lang="zh-CN" altLang="en-US" dirty="0"/>
              <a:t> </a:t>
            </a:r>
            <a:r>
              <a:rPr lang="en-US" altLang="zh-CN" dirty="0"/>
              <a:t>mirror</a:t>
            </a:r>
          </a:p>
          <a:p>
            <a:pPr algn="ctr"/>
            <a:r>
              <a:rPr lang="en-US" altLang="zh-CN" dirty="0"/>
              <a:t>ours</a:t>
            </a:r>
            <a:endParaRPr lang="en-US" dirty="0"/>
          </a:p>
        </p:txBody>
      </p:sp>
    </p:spTree>
    <p:extLst>
      <p:ext uri="{BB962C8B-B14F-4D97-AF65-F5344CB8AC3E}">
        <p14:creationId xmlns:p14="http://schemas.microsoft.com/office/powerpoint/2010/main" val="21440438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6"/>
          <p:cNvSpPr txBox="1"/>
          <p:nvPr/>
        </p:nvSpPr>
        <p:spPr>
          <a:xfrm>
            <a:off x="788190" y="206404"/>
            <a:ext cx="11403810" cy="58477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sym typeface="+mn-ea"/>
              </a:rPr>
              <a:t>论文选题介绍</a:t>
            </a:r>
            <a:endPar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文本框 42"/>
          <p:cNvSpPr txBox="1"/>
          <p:nvPr/>
        </p:nvSpPr>
        <p:spPr>
          <a:xfrm>
            <a:off x="405220" y="1124215"/>
            <a:ext cx="8037830" cy="523220"/>
          </a:xfrm>
          <a:prstGeom prst="rect">
            <a:avLst/>
          </a:prstGeom>
          <a:noFill/>
          <a:ln w="9525">
            <a:noFill/>
          </a:ln>
        </p:spPr>
        <p:txBody>
          <a:bodyPr wrap="square">
            <a:spAutoFit/>
          </a:bodyPr>
          <a:lstStyle/>
          <a:p>
            <a:pPr indent="0"/>
            <a:r>
              <a:rPr lang="zh-CN" altLang="en-US" sz="28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rPr>
              <a:t>（二）研究目标与内容</a:t>
            </a:r>
            <a:endParaRPr lang="zh-CN" altLang="en-US" sz="24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灯片编号占位符 11">
            <a:extLst>
              <a:ext uri="{FF2B5EF4-FFF2-40B4-BE49-F238E27FC236}">
                <a16:creationId xmlns:a16="http://schemas.microsoft.com/office/drawing/2014/main" id="{A188A58E-6EBA-F386-0637-1DFAA9311082}"/>
              </a:ext>
            </a:extLst>
          </p:cNvPr>
          <p:cNvSpPr txBox="1">
            <a:spLocks/>
          </p:cNvSpPr>
          <p:nvPr/>
        </p:nvSpPr>
        <p:spPr>
          <a:xfrm>
            <a:off x="11850137" y="649287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15F35DE1-E30C-8841-1F96-D6DA82B0E2A8}"/>
              </a:ext>
            </a:extLst>
          </p:cNvPr>
          <p:cNvSpPr txBox="1"/>
          <p:nvPr/>
        </p:nvSpPr>
        <p:spPr>
          <a:xfrm>
            <a:off x="2077085" y="1788071"/>
            <a:ext cx="8037830" cy="461665"/>
          </a:xfrm>
          <a:prstGeom prst="rect">
            <a:avLst/>
          </a:prstGeom>
          <a:noFill/>
          <a:ln w="9525">
            <a:noFill/>
          </a:ln>
        </p:spPr>
        <p:txBody>
          <a:bodyPr wrap="square">
            <a:spAutoFit/>
          </a:bodyPr>
          <a:lstStyle/>
          <a:p>
            <a:pPr indent="0" algn="ctr"/>
            <a:r>
              <a:rPr lang="zh-CN" altLang="en-US" sz="24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rPr>
              <a:t>基本扩散模型</a:t>
            </a:r>
          </a:p>
        </p:txBody>
      </p:sp>
      <p:pic>
        <p:nvPicPr>
          <p:cNvPr id="11" name="Picture 10">
            <a:extLst>
              <a:ext uri="{FF2B5EF4-FFF2-40B4-BE49-F238E27FC236}">
                <a16:creationId xmlns:a16="http://schemas.microsoft.com/office/drawing/2014/main" id="{9F9E7CB5-FA4F-22CA-2614-73CEB6E4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9380" y="2249736"/>
            <a:ext cx="5393240" cy="1530514"/>
          </a:xfrm>
          <a:prstGeom prst="rect">
            <a:avLst/>
          </a:prstGeom>
        </p:spPr>
      </p:pic>
      <p:pic>
        <p:nvPicPr>
          <p:cNvPr id="13" name="Picture 12">
            <a:extLst>
              <a:ext uri="{FF2B5EF4-FFF2-40B4-BE49-F238E27FC236}">
                <a16:creationId xmlns:a16="http://schemas.microsoft.com/office/drawing/2014/main" id="{98EDB66A-A75F-040D-DA23-B53CFBA9C2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800" y="2249736"/>
            <a:ext cx="7772400" cy="4369790"/>
          </a:xfrm>
          <a:prstGeom prst="rect">
            <a:avLst/>
          </a:prstGeom>
        </p:spPr>
      </p:pic>
    </p:spTree>
    <p:extLst>
      <p:ext uri="{BB962C8B-B14F-4D97-AF65-F5344CB8AC3E}">
        <p14:creationId xmlns:p14="http://schemas.microsoft.com/office/powerpoint/2010/main" val="11134168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7F99B50-0124-0AB4-8EB6-AD5503682486}"/>
              </a:ext>
            </a:extLst>
          </p:cNvPr>
          <p:cNvPicPr>
            <a:picLocks noChangeAspect="1"/>
          </p:cNvPicPr>
          <p:nvPr/>
        </p:nvPicPr>
        <p:blipFill rotWithShape="1">
          <a:blip r:embed="rId5">
            <a:extLst>
              <a:ext uri="{28A0092B-C50C-407E-A947-70E740481C1C}">
                <a14:useLocalDpi xmlns:a14="http://schemas.microsoft.com/office/drawing/2010/main" val="0"/>
              </a:ext>
            </a:extLst>
          </a:blip>
          <a:srcRect l="32011" t="32094" r="7980" b="10494"/>
          <a:stretch/>
        </p:blipFill>
        <p:spPr>
          <a:xfrm>
            <a:off x="6694872" y="2944853"/>
            <a:ext cx="4664150" cy="2788932"/>
          </a:xfrm>
          <a:prstGeom prst="rect">
            <a:avLst/>
          </a:prstGeom>
        </p:spPr>
      </p:pic>
      <p:sp>
        <p:nvSpPr>
          <p:cNvPr id="5" name="文本框 26"/>
          <p:cNvSpPr txBox="1"/>
          <p:nvPr/>
        </p:nvSpPr>
        <p:spPr>
          <a:xfrm>
            <a:off x="788190" y="206404"/>
            <a:ext cx="11403810" cy="58477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sym typeface="+mn-ea"/>
              </a:rPr>
              <a:t>论文选题介绍</a:t>
            </a:r>
            <a:endPar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文本框 42"/>
          <p:cNvSpPr txBox="1"/>
          <p:nvPr/>
        </p:nvSpPr>
        <p:spPr>
          <a:xfrm>
            <a:off x="405220" y="1124215"/>
            <a:ext cx="8037830" cy="523220"/>
          </a:xfrm>
          <a:prstGeom prst="rect">
            <a:avLst/>
          </a:prstGeom>
          <a:noFill/>
          <a:ln w="9525">
            <a:noFill/>
          </a:ln>
        </p:spPr>
        <p:txBody>
          <a:bodyPr wrap="square">
            <a:spAutoFit/>
          </a:bodyPr>
          <a:lstStyle/>
          <a:p>
            <a:pPr indent="0"/>
            <a:r>
              <a:rPr lang="zh-CN" altLang="en-US" sz="28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rPr>
              <a:t>（二）研究目标与内容</a:t>
            </a:r>
            <a:endParaRPr lang="zh-CN" altLang="en-US" sz="24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7EE7864C-76F5-ABFE-223D-6802EFCD2319}"/>
              </a:ext>
            </a:extLst>
          </p:cNvPr>
          <p:cNvSpPr txBox="1"/>
          <p:nvPr>
            <p:custDataLst>
              <p:tags r:id="rId1"/>
            </p:custDataLst>
          </p:nvPr>
        </p:nvSpPr>
        <p:spPr>
          <a:xfrm>
            <a:off x="405221" y="2487099"/>
            <a:ext cx="5361098" cy="460570"/>
          </a:xfrm>
          <a:prstGeom prst="rect">
            <a:avLst/>
          </a:prstGeom>
          <a:solidFill>
            <a:srgbClr val="145396"/>
          </a:solidFill>
        </p:spPr>
        <p:txBody>
          <a:bodyPr wrap="square" rtlCol="0" anchor="t">
            <a:noAutofit/>
          </a:bodyPr>
          <a:lstStyle/>
          <a:p>
            <a:pPr indent="0" algn="ctr">
              <a:buFont typeface="Arial" panose="020B0604020202020204" pitchFamily="34" charset="0"/>
              <a:buNone/>
            </a:pPr>
            <a:r>
              <a:rPr lang="en-US" altLang="zh-CN" sz="22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null-text</a:t>
            </a:r>
            <a:r>
              <a:rPr lang="zh-CN" altLang="en-US" sz="22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2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inversion</a:t>
            </a:r>
          </a:p>
        </p:txBody>
      </p:sp>
      <p:sp>
        <p:nvSpPr>
          <p:cNvPr id="6" name="文本框 5">
            <a:extLst>
              <a:ext uri="{FF2B5EF4-FFF2-40B4-BE49-F238E27FC236}">
                <a16:creationId xmlns:a16="http://schemas.microsoft.com/office/drawing/2014/main" id="{3DA4854F-C12E-1AA1-0F69-82BFFF2583BF}"/>
              </a:ext>
            </a:extLst>
          </p:cNvPr>
          <p:cNvSpPr txBox="1"/>
          <p:nvPr>
            <p:custDataLst>
              <p:tags r:id="rId2"/>
            </p:custDataLst>
          </p:nvPr>
        </p:nvSpPr>
        <p:spPr>
          <a:xfrm>
            <a:off x="6249295" y="2484284"/>
            <a:ext cx="5361098" cy="460570"/>
          </a:xfrm>
          <a:prstGeom prst="rect">
            <a:avLst/>
          </a:prstGeom>
          <a:solidFill>
            <a:srgbClr val="145396"/>
          </a:solidFill>
        </p:spPr>
        <p:txBody>
          <a:bodyPr wrap="square" rtlCol="0" anchor="t">
            <a:noAutofit/>
          </a:bodyPr>
          <a:lstStyle/>
          <a:p>
            <a:pPr indent="0" algn="ctr">
              <a:buFont typeface="Arial" panose="020B0604020202020204" pitchFamily="34" charset="0"/>
              <a:buNone/>
            </a:pPr>
            <a:r>
              <a:rPr lang="en-US" altLang="zh-CN" sz="22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prompt-to-prompt</a:t>
            </a:r>
          </a:p>
        </p:txBody>
      </p:sp>
      <p:sp>
        <p:nvSpPr>
          <p:cNvPr id="9" name="文本框 8">
            <a:extLst>
              <a:ext uri="{FF2B5EF4-FFF2-40B4-BE49-F238E27FC236}">
                <a16:creationId xmlns:a16="http://schemas.microsoft.com/office/drawing/2014/main" id="{15F35DE1-E30C-8841-1F96-D6DA82B0E2A8}"/>
              </a:ext>
            </a:extLst>
          </p:cNvPr>
          <p:cNvSpPr txBox="1"/>
          <p:nvPr/>
        </p:nvSpPr>
        <p:spPr>
          <a:xfrm>
            <a:off x="2077085" y="1788071"/>
            <a:ext cx="8037830" cy="461665"/>
          </a:xfrm>
          <a:prstGeom prst="rect">
            <a:avLst/>
          </a:prstGeom>
          <a:noFill/>
          <a:ln w="9525">
            <a:noFill/>
          </a:ln>
        </p:spPr>
        <p:txBody>
          <a:bodyPr wrap="square">
            <a:spAutoFit/>
          </a:bodyPr>
          <a:lstStyle/>
          <a:p>
            <a:pPr indent="0" algn="ctr"/>
            <a:r>
              <a:rPr lang="zh-CN" altLang="en-US" sz="24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rPr>
              <a:t>基于扩散模型的研究工作</a:t>
            </a:r>
          </a:p>
        </p:txBody>
      </p:sp>
      <p:sp>
        <p:nvSpPr>
          <p:cNvPr id="11" name="灯片编号占位符 11">
            <a:extLst>
              <a:ext uri="{FF2B5EF4-FFF2-40B4-BE49-F238E27FC236}">
                <a16:creationId xmlns:a16="http://schemas.microsoft.com/office/drawing/2014/main" id="{7E2DD1F6-321E-FCDE-B806-947C14E5B0CB}"/>
              </a:ext>
            </a:extLst>
          </p:cNvPr>
          <p:cNvSpPr txBox="1">
            <a:spLocks/>
          </p:cNvSpPr>
          <p:nvPr/>
        </p:nvSpPr>
        <p:spPr>
          <a:xfrm>
            <a:off x="11850137" y="649287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Times New Roman" panose="02020603050405020304" pitchFamily="18" charset="0"/>
                <a:cs typeface="Times New Roman" panose="02020603050405020304" pitchFamily="18" charset="0"/>
              </a:rPr>
              <a:t>6</a:t>
            </a: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C546E79-E39E-C80E-F593-3003C6EE5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67" y="3089400"/>
            <a:ext cx="6147329" cy="1631456"/>
          </a:xfrm>
          <a:prstGeom prst="rect">
            <a:avLst/>
          </a:prstGeom>
        </p:spPr>
      </p:pic>
      <p:sp>
        <p:nvSpPr>
          <p:cNvPr id="15" name="TextBox 14">
            <a:extLst>
              <a:ext uri="{FF2B5EF4-FFF2-40B4-BE49-F238E27FC236}">
                <a16:creationId xmlns:a16="http://schemas.microsoft.com/office/drawing/2014/main" id="{55523D06-90B0-3A96-351D-6DA55F92E420}"/>
              </a:ext>
            </a:extLst>
          </p:cNvPr>
          <p:cNvSpPr txBox="1"/>
          <p:nvPr/>
        </p:nvSpPr>
        <p:spPr>
          <a:xfrm>
            <a:off x="674992" y="4868022"/>
            <a:ext cx="7309882" cy="1569660"/>
          </a:xfrm>
          <a:prstGeom prst="rect">
            <a:avLst/>
          </a:prstGeom>
          <a:noFill/>
        </p:spPr>
        <p:txBody>
          <a:bodyPr wrap="square">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扩散模型对于区别</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维持前后景有很好效果</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但对修改所引入的</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新主体</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仍依赖             </a:t>
            </a:r>
            <a:r>
              <a:rPr lang="en-US" altLang="zh-CN" sz="2400" dirty="0">
                <a:latin typeface="微软雅黑" panose="020B0503020204020204" pitchFamily="34" charset="-122"/>
                <a:ea typeface="微软雅黑" panose="020B0503020204020204" pitchFamily="34" charset="-122"/>
              </a:rPr>
              <a:t>stable</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diffusion</a:t>
            </a:r>
            <a:r>
              <a:rPr lang="zh-CN" altLang="en-US" sz="2400" dirty="0">
                <a:latin typeface="微软雅黑" panose="020B0503020204020204" pitchFamily="34" charset="-122"/>
                <a:ea typeface="微软雅黑" panose="020B0503020204020204" pitchFamily="34" charset="-122"/>
              </a:rPr>
              <a:t>库中概念</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个性化程度仍不够</a:t>
            </a:r>
            <a:endParaRPr lang="en-US" sz="2400" dirty="0"/>
          </a:p>
        </p:txBody>
      </p:sp>
    </p:spTree>
    <p:extLst>
      <p:ext uri="{BB962C8B-B14F-4D97-AF65-F5344CB8AC3E}">
        <p14:creationId xmlns:p14="http://schemas.microsoft.com/office/powerpoint/2010/main" val="5688784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6"/>
          <p:cNvSpPr txBox="1"/>
          <p:nvPr/>
        </p:nvSpPr>
        <p:spPr>
          <a:xfrm>
            <a:off x="788190" y="169574"/>
            <a:ext cx="11403810" cy="58356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rPr>
              <a:t>目录</a:t>
            </a:r>
          </a:p>
        </p:txBody>
      </p:sp>
      <p:grpSp>
        <p:nvGrpSpPr>
          <p:cNvPr id="21" name="组合 20">
            <a:extLst>
              <a:ext uri="{FF2B5EF4-FFF2-40B4-BE49-F238E27FC236}">
                <a16:creationId xmlns:a16="http://schemas.microsoft.com/office/drawing/2014/main" id="{E7307712-691D-D900-BCDC-4ECB2482CF45}"/>
              </a:ext>
            </a:extLst>
          </p:cNvPr>
          <p:cNvGrpSpPr/>
          <p:nvPr/>
        </p:nvGrpSpPr>
        <p:grpSpPr>
          <a:xfrm>
            <a:off x="1448984" y="1861333"/>
            <a:ext cx="4517957" cy="1033168"/>
            <a:chOff x="1896842" y="1618734"/>
            <a:chExt cx="4517957" cy="1033168"/>
          </a:xfrm>
        </p:grpSpPr>
        <p:sp>
          <p:nvSpPr>
            <p:cNvPr id="16" name="文本框 26"/>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论文选题介绍</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椭圆 6">
              <a:extLst>
                <a:ext uri="{FF2B5EF4-FFF2-40B4-BE49-F238E27FC236}">
                  <a16:creationId xmlns:a16="http://schemas.microsoft.com/office/drawing/2014/main" id="{E51557F9-5213-352F-1A3F-EDD01FB02E91}"/>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8" name="TextBox 32">
              <a:extLst>
                <a:ext uri="{FF2B5EF4-FFF2-40B4-BE49-F238E27FC236}">
                  <a16:creationId xmlns:a16="http://schemas.microsoft.com/office/drawing/2014/main" id="{6CD8734E-AEB5-1E4F-5EEC-DF0142D3C25C}"/>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01</a:t>
              </a:r>
              <a:endParaRPr lang="zh-CN" altLang="en-US" sz="3200" b="1" dirty="0">
                <a:solidFill>
                  <a:schemeClr val="bg1"/>
                </a:solidFill>
                <a:ea typeface="微软雅黑" panose="020B0503020204020204" pitchFamily="34" charset="-122"/>
              </a:endParaRPr>
            </a:p>
          </p:txBody>
        </p:sp>
      </p:grpSp>
      <p:grpSp>
        <p:nvGrpSpPr>
          <p:cNvPr id="2" name="组合 1">
            <a:extLst>
              <a:ext uri="{FF2B5EF4-FFF2-40B4-BE49-F238E27FC236}">
                <a16:creationId xmlns:a16="http://schemas.microsoft.com/office/drawing/2014/main" id="{100BE3CC-EF70-490A-466C-14ADE2882D11}"/>
              </a:ext>
            </a:extLst>
          </p:cNvPr>
          <p:cNvGrpSpPr/>
          <p:nvPr/>
        </p:nvGrpSpPr>
        <p:grpSpPr>
          <a:xfrm>
            <a:off x="1448984" y="3804306"/>
            <a:ext cx="4517957" cy="1033168"/>
            <a:chOff x="1896842" y="1618734"/>
            <a:chExt cx="4517957" cy="1033168"/>
          </a:xfrm>
        </p:grpSpPr>
        <p:sp>
          <p:nvSpPr>
            <p:cNvPr id="3" name="文本框 26">
              <a:extLst>
                <a:ext uri="{FF2B5EF4-FFF2-40B4-BE49-F238E27FC236}">
                  <a16:creationId xmlns:a16="http://schemas.microsoft.com/office/drawing/2014/main" id="{80CA673B-F380-1156-15CA-9F7885D806EC}"/>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主要实现方法</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椭圆 3">
              <a:extLst>
                <a:ext uri="{FF2B5EF4-FFF2-40B4-BE49-F238E27FC236}">
                  <a16:creationId xmlns:a16="http://schemas.microsoft.com/office/drawing/2014/main" id="{B40CA967-938C-235F-97DE-EE80DA5FEEA8}"/>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6" name="TextBox 32">
              <a:extLst>
                <a:ext uri="{FF2B5EF4-FFF2-40B4-BE49-F238E27FC236}">
                  <a16:creationId xmlns:a16="http://schemas.microsoft.com/office/drawing/2014/main" id="{1E6633FC-B6F6-1E97-75CA-74949FA589D6}"/>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03</a:t>
              </a:r>
              <a:endParaRPr lang="zh-CN" altLang="en-US" sz="3200" b="1" dirty="0">
                <a:solidFill>
                  <a:schemeClr val="bg1"/>
                </a:solidFill>
                <a:ea typeface="微软雅黑" panose="020B0503020204020204" pitchFamily="34" charset="-122"/>
              </a:endParaRPr>
            </a:p>
          </p:txBody>
        </p:sp>
      </p:grpSp>
      <p:grpSp>
        <p:nvGrpSpPr>
          <p:cNvPr id="15" name="组合 14">
            <a:extLst>
              <a:ext uri="{FF2B5EF4-FFF2-40B4-BE49-F238E27FC236}">
                <a16:creationId xmlns:a16="http://schemas.microsoft.com/office/drawing/2014/main" id="{A68F1748-3C07-355B-4CD4-173B32A844C0}"/>
              </a:ext>
            </a:extLst>
          </p:cNvPr>
          <p:cNvGrpSpPr/>
          <p:nvPr/>
        </p:nvGrpSpPr>
        <p:grpSpPr>
          <a:xfrm>
            <a:off x="6658053" y="1861333"/>
            <a:ext cx="4517957" cy="1033168"/>
            <a:chOff x="1896842" y="1618734"/>
            <a:chExt cx="4517957" cy="1033168"/>
          </a:xfrm>
        </p:grpSpPr>
        <p:sp>
          <p:nvSpPr>
            <p:cNvPr id="17" name="文本框 26">
              <a:extLst>
                <a:ext uri="{FF2B5EF4-FFF2-40B4-BE49-F238E27FC236}">
                  <a16:creationId xmlns:a16="http://schemas.microsoft.com/office/drawing/2014/main" id="{366BDD4D-F0BF-4404-4D18-4E19D955A506}"/>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主要研究内容</a:t>
              </a:r>
              <a:endParaRPr lang="en-US" altLang="zh-CN" sz="36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椭圆 24">
              <a:extLst>
                <a:ext uri="{FF2B5EF4-FFF2-40B4-BE49-F238E27FC236}">
                  <a16:creationId xmlns:a16="http://schemas.microsoft.com/office/drawing/2014/main" id="{DF72A07D-D6A5-5CF9-DC66-C406E22B8262}"/>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26" name="TextBox 32">
              <a:extLst>
                <a:ext uri="{FF2B5EF4-FFF2-40B4-BE49-F238E27FC236}">
                  <a16:creationId xmlns:a16="http://schemas.microsoft.com/office/drawing/2014/main" id="{8DAC95B1-B3A1-DDBF-12C6-79B3427A30DD}"/>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02</a:t>
              </a:r>
              <a:endParaRPr lang="zh-CN" altLang="en-US" sz="3200" b="1" dirty="0">
                <a:solidFill>
                  <a:schemeClr val="bg1"/>
                </a:solidFill>
                <a:ea typeface="微软雅黑" panose="020B0503020204020204" pitchFamily="34" charset="-122"/>
              </a:endParaRPr>
            </a:p>
          </p:txBody>
        </p:sp>
      </p:grpSp>
      <p:grpSp>
        <p:nvGrpSpPr>
          <p:cNvPr id="27" name="组合 26">
            <a:extLst>
              <a:ext uri="{FF2B5EF4-FFF2-40B4-BE49-F238E27FC236}">
                <a16:creationId xmlns:a16="http://schemas.microsoft.com/office/drawing/2014/main" id="{CBCAD8FE-7E15-489D-0C7C-86FF526311BF}"/>
              </a:ext>
            </a:extLst>
          </p:cNvPr>
          <p:cNvGrpSpPr/>
          <p:nvPr/>
        </p:nvGrpSpPr>
        <p:grpSpPr>
          <a:xfrm>
            <a:off x="6675131" y="3804306"/>
            <a:ext cx="4517957" cy="1033168"/>
            <a:chOff x="1896842" y="1618734"/>
            <a:chExt cx="4517957" cy="1033168"/>
          </a:xfrm>
        </p:grpSpPr>
        <p:sp>
          <p:nvSpPr>
            <p:cNvPr id="28" name="文本框 26">
              <a:extLst>
                <a:ext uri="{FF2B5EF4-FFF2-40B4-BE49-F238E27FC236}">
                  <a16:creationId xmlns:a16="http://schemas.microsoft.com/office/drawing/2014/main" id="{91E5C521-4A87-B918-F0D4-9A8BA2B4791D}"/>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成果与展望</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椭圆 28">
              <a:extLst>
                <a:ext uri="{FF2B5EF4-FFF2-40B4-BE49-F238E27FC236}">
                  <a16:creationId xmlns:a16="http://schemas.microsoft.com/office/drawing/2014/main" id="{8028763F-FDDB-65FD-552B-6A377AAA13A3}"/>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30" name="TextBox 32">
              <a:extLst>
                <a:ext uri="{FF2B5EF4-FFF2-40B4-BE49-F238E27FC236}">
                  <a16:creationId xmlns:a16="http://schemas.microsoft.com/office/drawing/2014/main" id="{A55B29AA-F36A-C855-0E7C-503E6651EA66}"/>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04</a:t>
              </a:r>
              <a:endParaRPr lang="zh-CN" altLang="en-US" sz="3200" b="1" dirty="0">
                <a:solidFill>
                  <a:schemeClr val="bg1"/>
                </a:solidFill>
                <a:ea typeface="微软雅黑" panose="020B0503020204020204" pitchFamily="34" charset="-122"/>
              </a:endParaRPr>
            </a:p>
          </p:txBody>
        </p:sp>
      </p:grpSp>
    </p:spTree>
    <p:extLst>
      <p:ext uri="{BB962C8B-B14F-4D97-AF65-F5344CB8AC3E}">
        <p14:creationId xmlns:p14="http://schemas.microsoft.com/office/powerpoint/2010/main" val="12631854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6"/>
          <p:cNvSpPr txBox="1"/>
          <p:nvPr/>
        </p:nvSpPr>
        <p:spPr>
          <a:xfrm>
            <a:off x="788190" y="206404"/>
            <a:ext cx="11403810" cy="58477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sym typeface="+mn-ea"/>
              </a:rPr>
              <a:t>主要研究内容</a:t>
            </a:r>
          </a:p>
        </p:txBody>
      </p:sp>
      <p:sp>
        <p:nvSpPr>
          <p:cNvPr id="9" name="灯片编号占位符 11">
            <a:extLst>
              <a:ext uri="{FF2B5EF4-FFF2-40B4-BE49-F238E27FC236}">
                <a16:creationId xmlns:a16="http://schemas.microsoft.com/office/drawing/2014/main" id="{4704914C-43EC-C70A-55B0-D74E9FF425BA}"/>
              </a:ext>
            </a:extLst>
          </p:cNvPr>
          <p:cNvSpPr txBox="1">
            <a:spLocks/>
          </p:cNvSpPr>
          <p:nvPr/>
        </p:nvSpPr>
        <p:spPr>
          <a:xfrm>
            <a:off x="11850137" y="649287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1391D944-E877-1273-DAD3-4A4D2E0BABBE}"/>
              </a:ext>
            </a:extLst>
          </p:cNvPr>
          <p:cNvSpPr txBox="1"/>
          <p:nvPr>
            <p:custDataLst>
              <p:tags r:id="rId1"/>
            </p:custDataLst>
          </p:nvPr>
        </p:nvSpPr>
        <p:spPr>
          <a:xfrm>
            <a:off x="642295" y="1380291"/>
            <a:ext cx="1016384" cy="555625"/>
          </a:xfrm>
          <a:prstGeom prst="rect">
            <a:avLst/>
          </a:prstGeom>
          <a:solidFill>
            <a:srgbClr val="145396"/>
          </a:solidFill>
          <a:ln>
            <a:noFill/>
          </a:ln>
        </p:spPr>
        <p:txBody>
          <a:bodyPr wrap="square" rtlCol="0" anchor="t">
            <a:noAutofit/>
          </a:bodyPr>
          <a:lstStyle/>
          <a:p>
            <a:pPr>
              <a:lnSpc>
                <a:spcPct val="130000"/>
              </a:lnSpc>
              <a:buClrTx/>
              <a:buSzTx/>
              <a:buFontTx/>
            </a:pPr>
            <a:r>
              <a:rPr lang="zh-CN" altLang="en-US" sz="2200" dirty="0">
                <a:solidFill>
                  <a:schemeClr val="bg1"/>
                </a:solidFill>
                <a:latin typeface="Times New Roman" panose="02020603050405020304" pitchFamily="18" charset="0"/>
                <a:ea typeface="微软雅黑" panose="020B0503020204020204" pitchFamily="34" charset="-122"/>
                <a:sym typeface="+mn-ea"/>
              </a:rPr>
              <a:t>  输入</a:t>
            </a:r>
          </a:p>
        </p:txBody>
      </p:sp>
      <p:sp>
        <p:nvSpPr>
          <p:cNvPr id="7" name="TextBox 6">
            <a:extLst>
              <a:ext uri="{FF2B5EF4-FFF2-40B4-BE49-F238E27FC236}">
                <a16:creationId xmlns:a16="http://schemas.microsoft.com/office/drawing/2014/main" id="{DF32B45B-3B2F-0D34-F7CA-5B57ECE4CF4D}"/>
              </a:ext>
            </a:extLst>
          </p:cNvPr>
          <p:cNvSpPr txBox="1"/>
          <p:nvPr/>
        </p:nvSpPr>
        <p:spPr>
          <a:xfrm>
            <a:off x="642294" y="2064646"/>
            <a:ext cx="9384207" cy="830997"/>
          </a:xfrm>
          <a:prstGeom prst="rect">
            <a:avLst/>
          </a:prstGeom>
          <a:noFill/>
        </p:spPr>
        <p:txBody>
          <a:bodyPr wrap="square">
            <a:spAutoFit/>
          </a:bodyPr>
          <a:lstStyle/>
          <a:p>
            <a:pPr marL="285750" indent="-285750">
              <a:buFont typeface="Arial" panose="020B0604020202020204" pitchFamily="34" charset="0"/>
              <a:buChar char="•"/>
            </a:pPr>
            <a:r>
              <a:rPr lang="en-US" sz="2400" kern="100" dirty="0">
                <a:effectLst/>
                <a:latin typeface="Microsoft YaHei" panose="020B0503020204020204" pitchFamily="34" charset="-122"/>
                <a:ea typeface="Microsoft YaHei" panose="020B0503020204020204" pitchFamily="34" charset="-122"/>
              </a:rPr>
              <a:t>I</a:t>
            </a:r>
            <a:r>
              <a:rPr lang="en-US" sz="2400" kern="100" baseline="-25000" dirty="0">
                <a:effectLst/>
                <a:latin typeface="Microsoft YaHei" panose="020B0503020204020204" pitchFamily="34" charset="-122"/>
                <a:ea typeface="Microsoft YaHei" panose="020B0503020204020204" pitchFamily="34" charset="-122"/>
              </a:rPr>
              <a:t>1</a:t>
            </a:r>
            <a:r>
              <a:rPr lang="en-US" sz="2400" kern="100" dirty="0">
                <a:effectLst/>
                <a:latin typeface="Microsoft YaHei" panose="020B0503020204020204" pitchFamily="34" charset="-122"/>
                <a:ea typeface="Microsoft YaHei" panose="020B0503020204020204" pitchFamily="34" charset="-122"/>
              </a:rPr>
              <a:t>I</a:t>
            </a:r>
            <a:r>
              <a:rPr lang="en-US" sz="2400" kern="100" baseline="-25000" dirty="0">
                <a:effectLst/>
                <a:latin typeface="Microsoft YaHei" panose="020B0503020204020204" pitchFamily="34" charset="-122"/>
                <a:ea typeface="Microsoft YaHei" panose="020B0503020204020204" pitchFamily="34" charset="-122"/>
              </a:rPr>
              <a:t>2</a:t>
            </a:r>
            <a:r>
              <a:rPr lang="en-US" sz="2400" kern="100" dirty="0">
                <a:effectLst/>
                <a:latin typeface="Microsoft YaHei" panose="020B0503020204020204" pitchFamily="34" charset="-122"/>
                <a:ea typeface="Microsoft YaHei" panose="020B0503020204020204" pitchFamily="34" charset="-122"/>
              </a:rPr>
              <a:t>I</a:t>
            </a:r>
            <a:r>
              <a:rPr lang="en-US" sz="2400" kern="100" baseline="-25000" dirty="0">
                <a:effectLst/>
                <a:latin typeface="Microsoft YaHei" panose="020B0503020204020204" pitchFamily="34" charset="-122"/>
                <a:ea typeface="Microsoft YaHei" panose="020B0503020204020204" pitchFamily="34" charset="-122"/>
              </a:rPr>
              <a:t>3</a:t>
            </a:r>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为三张包含同一主体的图片（也可以是同一风格）</a:t>
            </a:r>
            <a:endPar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US" sz="2400" kern="100" dirty="0">
                <a:effectLst/>
                <a:latin typeface="Microsoft YaHei" panose="020B0503020204020204" pitchFamily="34" charset="-122"/>
                <a:ea typeface="Microsoft YaHei" panose="020B0503020204020204" pitchFamily="34" charset="-122"/>
              </a:rPr>
              <a:t>I</a:t>
            </a:r>
            <a:r>
              <a:rPr lang="en-US" sz="2400" kern="100" baseline="-25000" dirty="0">
                <a:effectLst/>
                <a:latin typeface="Microsoft YaHei" panose="020B0503020204020204" pitchFamily="34" charset="-122"/>
                <a:ea typeface="Microsoft YaHei" panose="020B0503020204020204" pitchFamily="34" charset="-122"/>
              </a:rPr>
              <a:t>4</a:t>
            </a:r>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为一提供背景的图片</a:t>
            </a:r>
            <a:r>
              <a:rPr lang="en-US" sz="2400" dirty="0">
                <a:effectLst/>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sym typeface="+mn-lt"/>
            </a:endParaRPr>
          </a:p>
        </p:txBody>
      </p:sp>
      <p:sp>
        <p:nvSpPr>
          <p:cNvPr id="8" name="文本框 3">
            <a:extLst>
              <a:ext uri="{FF2B5EF4-FFF2-40B4-BE49-F238E27FC236}">
                <a16:creationId xmlns:a16="http://schemas.microsoft.com/office/drawing/2014/main" id="{85884905-2943-9EB8-B5DF-6D0337006CD7}"/>
              </a:ext>
            </a:extLst>
          </p:cNvPr>
          <p:cNvSpPr txBox="1"/>
          <p:nvPr>
            <p:custDataLst>
              <p:tags r:id="rId2"/>
            </p:custDataLst>
          </p:nvPr>
        </p:nvSpPr>
        <p:spPr>
          <a:xfrm>
            <a:off x="642295" y="3429000"/>
            <a:ext cx="1016384" cy="555625"/>
          </a:xfrm>
          <a:prstGeom prst="rect">
            <a:avLst/>
          </a:prstGeom>
          <a:solidFill>
            <a:srgbClr val="145396"/>
          </a:solidFill>
          <a:ln>
            <a:noFill/>
          </a:ln>
        </p:spPr>
        <p:txBody>
          <a:bodyPr wrap="square" rtlCol="0" anchor="t">
            <a:noAutofit/>
          </a:bodyPr>
          <a:lstStyle/>
          <a:p>
            <a:pPr>
              <a:lnSpc>
                <a:spcPct val="130000"/>
              </a:lnSpc>
              <a:buClrTx/>
              <a:buSzTx/>
              <a:buFontTx/>
            </a:pPr>
            <a:r>
              <a:rPr lang="zh-CN" altLang="en-US" sz="2200" dirty="0">
                <a:solidFill>
                  <a:schemeClr val="bg1"/>
                </a:solidFill>
                <a:latin typeface="Times New Roman" panose="02020603050405020304" pitchFamily="18" charset="0"/>
                <a:ea typeface="微软雅黑" panose="020B0503020204020204" pitchFamily="34" charset="-122"/>
                <a:sym typeface="+mn-ea"/>
              </a:rPr>
              <a:t>  输出</a:t>
            </a:r>
          </a:p>
        </p:txBody>
      </p:sp>
      <p:sp>
        <p:nvSpPr>
          <p:cNvPr id="10" name="TextBox 9">
            <a:extLst>
              <a:ext uri="{FF2B5EF4-FFF2-40B4-BE49-F238E27FC236}">
                <a16:creationId xmlns:a16="http://schemas.microsoft.com/office/drawing/2014/main" id="{4AFB41AA-2B65-322C-3EB2-2CABC75DB6D7}"/>
              </a:ext>
            </a:extLst>
          </p:cNvPr>
          <p:cNvSpPr txBox="1"/>
          <p:nvPr/>
        </p:nvSpPr>
        <p:spPr>
          <a:xfrm>
            <a:off x="642294" y="4099994"/>
            <a:ext cx="9384207" cy="461665"/>
          </a:xfrm>
          <a:prstGeom prst="rect">
            <a:avLst/>
          </a:prstGeom>
          <a:noFill/>
        </p:spPr>
        <p:txBody>
          <a:bodyPr wrap="square">
            <a:spAutoFit/>
          </a:bodyPr>
          <a:lstStyle/>
          <a:p>
            <a:pPr marL="285750" indent="-285750">
              <a:buFont typeface="Arial" panose="020B0604020202020204" pitchFamily="34" charset="0"/>
              <a:buChar char="•"/>
            </a:pP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将该主体表现在</a:t>
            </a:r>
            <a:r>
              <a:rPr lang="en-US" sz="2400" kern="100" dirty="0">
                <a:effectLst/>
                <a:latin typeface="Microsoft YaHei" panose="020B0503020204020204" pitchFamily="34" charset="-122"/>
                <a:ea typeface="Microsoft YaHei" panose="020B0503020204020204" pitchFamily="34" charset="-122"/>
              </a:rPr>
              <a:t>I</a:t>
            </a:r>
            <a:r>
              <a:rPr lang="en-US" sz="2400" kern="100" baseline="-25000" dirty="0">
                <a:effectLst/>
                <a:latin typeface="Microsoft YaHei" panose="020B0503020204020204" pitchFamily="34" charset="-122"/>
                <a:ea typeface="Microsoft YaHei" panose="020B0503020204020204" pitchFamily="34" charset="-122"/>
              </a:rPr>
              <a:t>4</a:t>
            </a: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的背景上</a:t>
            </a:r>
            <a:r>
              <a:rPr lang="en-US" sz="2400" kern="100" dirty="0">
                <a:latin typeface="Microsoft YaHei" panose="020B0503020204020204" pitchFamily="34" charset="-122"/>
                <a:ea typeface="Microsoft YaHei" panose="020B0503020204020204" pitchFamily="34" charset="-122"/>
                <a:cs typeface="Times New Roman" panose="02020603050405020304" pitchFamily="18" charset="0"/>
              </a:rPr>
              <a:t> </a:t>
            </a: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sym typeface="+mn-lt"/>
            </a:endParaRPr>
          </a:p>
        </p:txBody>
      </p:sp>
      <p:pic>
        <p:nvPicPr>
          <p:cNvPr id="11" name="Picture 10">
            <a:extLst>
              <a:ext uri="{FF2B5EF4-FFF2-40B4-BE49-F238E27FC236}">
                <a16:creationId xmlns:a16="http://schemas.microsoft.com/office/drawing/2014/main" id="{939DB9C6-8E38-2033-9F53-13378C3CD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1161" y="2045131"/>
            <a:ext cx="2201630" cy="2231686"/>
          </a:xfrm>
          <a:prstGeom prst="rect">
            <a:avLst/>
          </a:prstGeom>
        </p:spPr>
      </p:pic>
      <p:pic>
        <p:nvPicPr>
          <p:cNvPr id="13" name="Picture 12">
            <a:extLst>
              <a:ext uri="{FF2B5EF4-FFF2-40B4-BE49-F238E27FC236}">
                <a16:creationId xmlns:a16="http://schemas.microsoft.com/office/drawing/2014/main" id="{BFBC6B49-8018-41C0-D906-9AA8ABF34D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6735" y="4643603"/>
            <a:ext cx="4416056" cy="2186673"/>
          </a:xfrm>
          <a:prstGeom prst="rect">
            <a:avLst/>
          </a:prstGeom>
        </p:spPr>
      </p:pic>
      <p:sp>
        <p:nvSpPr>
          <p:cNvPr id="26" name="TextBox 25">
            <a:extLst>
              <a:ext uri="{FF2B5EF4-FFF2-40B4-BE49-F238E27FC236}">
                <a16:creationId xmlns:a16="http://schemas.microsoft.com/office/drawing/2014/main" id="{A5C7D044-1379-15EE-3971-BA9D38D1F5E1}"/>
              </a:ext>
            </a:extLst>
          </p:cNvPr>
          <p:cNvSpPr txBox="1"/>
          <p:nvPr/>
        </p:nvSpPr>
        <p:spPr>
          <a:xfrm>
            <a:off x="5901075" y="5444551"/>
            <a:ext cx="389850" cy="584775"/>
          </a:xfrm>
          <a:prstGeom prst="rect">
            <a:avLst/>
          </a:prstGeom>
          <a:noFill/>
        </p:spPr>
        <p:txBody>
          <a:bodyPr wrap="none" rtlCol="0">
            <a:spAutoFit/>
          </a:bodyPr>
          <a:lstStyle/>
          <a:p>
            <a:r>
              <a:rPr lang="en-US" altLang="zh-CN" sz="3200" b="1" dirty="0"/>
              <a:t>=</a:t>
            </a:r>
            <a:endParaRPr lang="en-US" sz="3200" b="1" dirty="0"/>
          </a:p>
        </p:txBody>
      </p:sp>
      <p:sp>
        <p:nvSpPr>
          <p:cNvPr id="27" name="TextBox 26">
            <a:extLst>
              <a:ext uri="{FF2B5EF4-FFF2-40B4-BE49-F238E27FC236}">
                <a16:creationId xmlns:a16="http://schemas.microsoft.com/office/drawing/2014/main" id="{0C8CDF31-A9C7-E2C3-81EC-D73560039AF3}"/>
              </a:ext>
            </a:extLst>
          </p:cNvPr>
          <p:cNvSpPr txBox="1"/>
          <p:nvPr/>
        </p:nvSpPr>
        <p:spPr>
          <a:xfrm>
            <a:off x="8360740" y="2869934"/>
            <a:ext cx="389850" cy="584775"/>
          </a:xfrm>
          <a:prstGeom prst="rect">
            <a:avLst/>
          </a:prstGeom>
          <a:noFill/>
        </p:spPr>
        <p:txBody>
          <a:bodyPr wrap="none" rtlCol="0">
            <a:spAutoFit/>
          </a:bodyPr>
          <a:lstStyle/>
          <a:p>
            <a:r>
              <a:rPr lang="en-US" altLang="zh-CN" sz="3200" b="1" dirty="0"/>
              <a:t>+</a:t>
            </a:r>
            <a:endParaRPr lang="en-US" sz="3200" b="1" dirty="0"/>
          </a:p>
        </p:txBody>
      </p:sp>
      <p:pic>
        <p:nvPicPr>
          <p:cNvPr id="3" name="图片 2">
            <a:extLst>
              <a:ext uri="{FF2B5EF4-FFF2-40B4-BE49-F238E27FC236}">
                <a16:creationId xmlns:a16="http://schemas.microsoft.com/office/drawing/2014/main" id="{02290335-0018-487A-8114-5EB2AC5DB302}"/>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9389705" y="305409"/>
            <a:ext cx="2160000" cy="1440000"/>
          </a:xfrm>
          <a:prstGeom prst="rect">
            <a:avLst/>
          </a:prstGeom>
        </p:spPr>
      </p:pic>
      <p:pic>
        <p:nvPicPr>
          <p:cNvPr id="19" name="图片 18">
            <a:extLst>
              <a:ext uri="{FF2B5EF4-FFF2-40B4-BE49-F238E27FC236}">
                <a16:creationId xmlns:a16="http://schemas.microsoft.com/office/drawing/2014/main" id="{17667351-3300-4571-A27B-8879BBCF0AAF}"/>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7229705" y="309172"/>
            <a:ext cx="2160000" cy="1440000"/>
          </a:xfrm>
          <a:prstGeom prst="rect">
            <a:avLst/>
          </a:prstGeom>
        </p:spPr>
      </p:pic>
      <p:pic>
        <p:nvPicPr>
          <p:cNvPr id="20" name="图片 19">
            <a:extLst>
              <a:ext uri="{FF2B5EF4-FFF2-40B4-BE49-F238E27FC236}">
                <a16:creationId xmlns:a16="http://schemas.microsoft.com/office/drawing/2014/main" id="{65A3D609-914C-43C7-BDE6-DD761A57BDAC}"/>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5065746" y="309172"/>
            <a:ext cx="2160000" cy="1440000"/>
          </a:xfrm>
          <a:prstGeom prst="rect">
            <a:avLst/>
          </a:prstGeom>
        </p:spPr>
      </p:pic>
    </p:spTree>
    <p:extLst>
      <p:ext uri="{BB962C8B-B14F-4D97-AF65-F5344CB8AC3E}">
        <p14:creationId xmlns:p14="http://schemas.microsoft.com/office/powerpoint/2010/main" val="11305774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6"/>
          <p:cNvSpPr txBox="1"/>
          <p:nvPr/>
        </p:nvSpPr>
        <p:spPr>
          <a:xfrm>
            <a:off x="788190" y="169574"/>
            <a:ext cx="11403810" cy="583565"/>
          </a:xfrm>
          <a:prstGeom prst="rect">
            <a:avLst/>
          </a:prstGeom>
          <a:noFill/>
        </p:spPr>
        <p:txBody>
          <a:bodyPr wrap="square" rtlCol="0">
            <a:spAutoFit/>
          </a:bodyPr>
          <a:lstStyle/>
          <a:p>
            <a:pPr>
              <a:defRPr/>
            </a:pPr>
            <a:r>
              <a:rPr lang="zh-CN" altLang="en-US" sz="3200" b="1" kern="0" dirty="0">
                <a:solidFill>
                  <a:srgbClr val="183884"/>
                </a:solidFill>
                <a:latin typeface="微软雅黑" panose="020B0503020204020204" pitchFamily="34" charset="-122"/>
                <a:ea typeface="微软雅黑" panose="020B0503020204020204" pitchFamily="34" charset="-122"/>
                <a:cs typeface="Times New Roman" panose="02020603050405020304" pitchFamily="18" charset="0"/>
              </a:rPr>
              <a:t>目录</a:t>
            </a:r>
          </a:p>
        </p:txBody>
      </p:sp>
      <p:grpSp>
        <p:nvGrpSpPr>
          <p:cNvPr id="21" name="组合 20">
            <a:extLst>
              <a:ext uri="{FF2B5EF4-FFF2-40B4-BE49-F238E27FC236}">
                <a16:creationId xmlns:a16="http://schemas.microsoft.com/office/drawing/2014/main" id="{E7307712-691D-D900-BCDC-4ECB2482CF45}"/>
              </a:ext>
            </a:extLst>
          </p:cNvPr>
          <p:cNvGrpSpPr/>
          <p:nvPr/>
        </p:nvGrpSpPr>
        <p:grpSpPr>
          <a:xfrm>
            <a:off x="1448984" y="1861333"/>
            <a:ext cx="4517957" cy="1033168"/>
            <a:chOff x="1896842" y="1618734"/>
            <a:chExt cx="4517957" cy="1033168"/>
          </a:xfrm>
        </p:grpSpPr>
        <p:sp>
          <p:nvSpPr>
            <p:cNvPr id="16" name="文本框 26"/>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论文选题介绍</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椭圆 6">
              <a:extLst>
                <a:ext uri="{FF2B5EF4-FFF2-40B4-BE49-F238E27FC236}">
                  <a16:creationId xmlns:a16="http://schemas.microsoft.com/office/drawing/2014/main" id="{E51557F9-5213-352F-1A3F-EDD01FB02E91}"/>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8" name="TextBox 32">
              <a:extLst>
                <a:ext uri="{FF2B5EF4-FFF2-40B4-BE49-F238E27FC236}">
                  <a16:creationId xmlns:a16="http://schemas.microsoft.com/office/drawing/2014/main" id="{6CD8734E-AEB5-1E4F-5EEC-DF0142D3C25C}"/>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01</a:t>
              </a:r>
              <a:endParaRPr lang="zh-CN" altLang="en-US" sz="3200" b="1" dirty="0">
                <a:solidFill>
                  <a:schemeClr val="bg1"/>
                </a:solidFill>
                <a:ea typeface="微软雅黑" panose="020B0503020204020204" pitchFamily="34" charset="-122"/>
              </a:endParaRPr>
            </a:p>
          </p:txBody>
        </p:sp>
      </p:grpSp>
      <p:grpSp>
        <p:nvGrpSpPr>
          <p:cNvPr id="2" name="组合 1">
            <a:extLst>
              <a:ext uri="{FF2B5EF4-FFF2-40B4-BE49-F238E27FC236}">
                <a16:creationId xmlns:a16="http://schemas.microsoft.com/office/drawing/2014/main" id="{100BE3CC-EF70-490A-466C-14ADE2882D11}"/>
              </a:ext>
            </a:extLst>
          </p:cNvPr>
          <p:cNvGrpSpPr/>
          <p:nvPr/>
        </p:nvGrpSpPr>
        <p:grpSpPr>
          <a:xfrm>
            <a:off x="1448984" y="3804306"/>
            <a:ext cx="4517957" cy="1033168"/>
            <a:chOff x="1896842" y="1618734"/>
            <a:chExt cx="4517957" cy="1033168"/>
          </a:xfrm>
        </p:grpSpPr>
        <p:sp>
          <p:nvSpPr>
            <p:cNvPr id="3" name="文本框 26">
              <a:extLst>
                <a:ext uri="{FF2B5EF4-FFF2-40B4-BE49-F238E27FC236}">
                  <a16:creationId xmlns:a16="http://schemas.microsoft.com/office/drawing/2014/main" id="{80CA673B-F380-1156-15CA-9F7885D806EC}"/>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主要实现方法</a:t>
              </a:r>
              <a:endParaRPr lang="en-US" altLang="zh-CN" sz="36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椭圆 3">
              <a:extLst>
                <a:ext uri="{FF2B5EF4-FFF2-40B4-BE49-F238E27FC236}">
                  <a16:creationId xmlns:a16="http://schemas.microsoft.com/office/drawing/2014/main" id="{B40CA967-938C-235F-97DE-EE80DA5FEEA8}"/>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6" name="TextBox 32">
              <a:extLst>
                <a:ext uri="{FF2B5EF4-FFF2-40B4-BE49-F238E27FC236}">
                  <a16:creationId xmlns:a16="http://schemas.microsoft.com/office/drawing/2014/main" id="{1E6633FC-B6F6-1E97-75CA-74949FA589D6}"/>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03</a:t>
              </a:r>
              <a:endParaRPr lang="zh-CN" altLang="en-US" sz="3200" b="1" dirty="0">
                <a:solidFill>
                  <a:schemeClr val="bg1"/>
                </a:solidFill>
                <a:ea typeface="微软雅黑" panose="020B0503020204020204" pitchFamily="34" charset="-122"/>
              </a:endParaRPr>
            </a:p>
          </p:txBody>
        </p:sp>
      </p:grpSp>
      <p:grpSp>
        <p:nvGrpSpPr>
          <p:cNvPr id="15" name="组合 14">
            <a:extLst>
              <a:ext uri="{FF2B5EF4-FFF2-40B4-BE49-F238E27FC236}">
                <a16:creationId xmlns:a16="http://schemas.microsoft.com/office/drawing/2014/main" id="{A68F1748-3C07-355B-4CD4-173B32A844C0}"/>
              </a:ext>
            </a:extLst>
          </p:cNvPr>
          <p:cNvGrpSpPr/>
          <p:nvPr/>
        </p:nvGrpSpPr>
        <p:grpSpPr>
          <a:xfrm>
            <a:off x="6658053" y="1861333"/>
            <a:ext cx="4517957" cy="1033168"/>
            <a:chOff x="1896842" y="1618734"/>
            <a:chExt cx="4517957" cy="1033168"/>
          </a:xfrm>
        </p:grpSpPr>
        <p:sp>
          <p:nvSpPr>
            <p:cNvPr id="17" name="文本框 26">
              <a:extLst>
                <a:ext uri="{FF2B5EF4-FFF2-40B4-BE49-F238E27FC236}">
                  <a16:creationId xmlns:a16="http://schemas.microsoft.com/office/drawing/2014/main" id="{366BDD4D-F0BF-4404-4D18-4E19D955A506}"/>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主要研究内容</a:t>
              </a:r>
            </a:p>
          </p:txBody>
        </p:sp>
        <p:sp>
          <p:nvSpPr>
            <p:cNvPr id="25" name="椭圆 24">
              <a:extLst>
                <a:ext uri="{FF2B5EF4-FFF2-40B4-BE49-F238E27FC236}">
                  <a16:creationId xmlns:a16="http://schemas.microsoft.com/office/drawing/2014/main" id="{DF72A07D-D6A5-5CF9-DC66-C406E22B8262}"/>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26" name="TextBox 32">
              <a:extLst>
                <a:ext uri="{FF2B5EF4-FFF2-40B4-BE49-F238E27FC236}">
                  <a16:creationId xmlns:a16="http://schemas.microsoft.com/office/drawing/2014/main" id="{8DAC95B1-B3A1-DDBF-12C6-79B3427A30DD}"/>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02</a:t>
              </a:r>
              <a:endParaRPr lang="zh-CN" altLang="en-US" sz="3200" b="1" dirty="0">
                <a:solidFill>
                  <a:schemeClr val="bg1"/>
                </a:solidFill>
                <a:ea typeface="微软雅黑" panose="020B0503020204020204" pitchFamily="34" charset="-122"/>
              </a:endParaRPr>
            </a:p>
          </p:txBody>
        </p:sp>
      </p:grpSp>
      <p:grpSp>
        <p:nvGrpSpPr>
          <p:cNvPr id="27" name="组合 26">
            <a:extLst>
              <a:ext uri="{FF2B5EF4-FFF2-40B4-BE49-F238E27FC236}">
                <a16:creationId xmlns:a16="http://schemas.microsoft.com/office/drawing/2014/main" id="{CBCAD8FE-7E15-489D-0C7C-86FF526311BF}"/>
              </a:ext>
            </a:extLst>
          </p:cNvPr>
          <p:cNvGrpSpPr/>
          <p:nvPr/>
        </p:nvGrpSpPr>
        <p:grpSpPr>
          <a:xfrm>
            <a:off x="6675131" y="3804306"/>
            <a:ext cx="4517957" cy="1033168"/>
            <a:chOff x="1896842" y="1618734"/>
            <a:chExt cx="4517957" cy="1033168"/>
          </a:xfrm>
        </p:grpSpPr>
        <p:sp>
          <p:nvSpPr>
            <p:cNvPr id="28" name="文本框 26">
              <a:extLst>
                <a:ext uri="{FF2B5EF4-FFF2-40B4-BE49-F238E27FC236}">
                  <a16:creationId xmlns:a16="http://schemas.microsoft.com/office/drawing/2014/main" id="{91E5C521-4A87-B918-F0D4-9A8BA2B4791D}"/>
                </a:ext>
              </a:extLst>
            </p:cNvPr>
            <p:cNvSpPr txBox="1"/>
            <p:nvPr/>
          </p:nvSpPr>
          <p:spPr>
            <a:xfrm>
              <a:off x="1913920" y="1618734"/>
              <a:ext cx="4500879" cy="1033168"/>
            </a:xfrm>
            <a:prstGeom prst="rect">
              <a:avLst/>
            </a:prstGeom>
            <a:noFill/>
          </p:spPr>
          <p:txBody>
            <a:bodyPr wrap="square" rtlCol="0">
              <a:spAutoFit/>
            </a:bodyPr>
            <a:lstStyle/>
            <a:p>
              <a:pPr algn="ctr">
                <a:lnSpc>
                  <a:spcPct val="200000"/>
                </a:lnSpc>
                <a:defRPr/>
              </a:pPr>
              <a:r>
                <a:rPr lang="zh-CN" altLang="en-US" sz="3600" kern="0" dirty="0">
                  <a:latin typeface="微软雅黑" panose="020B0503020204020204" pitchFamily="34" charset="-122"/>
                  <a:ea typeface="微软雅黑" panose="020B0503020204020204" pitchFamily="34" charset="-122"/>
                  <a:cs typeface="Times New Roman" panose="02020603050405020304" pitchFamily="18" charset="0"/>
                </a:rPr>
                <a:t>成果与展望</a:t>
              </a:r>
              <a:endParaRPr lang="en-US" altLang="zh-CN" sz="3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椭圆 28">
              <a:extLst>
                <a:ext uri="{FF2B5EF4-FFF2-40B4-BE49-F238E27FC236}">
                  <a16:creationId xmlns:a16="http://schemas.microsoft.com/office/drawing/2014/main" id="{8028763F-FDDB-65FD-552B-6A377AAA13A3}"/>
                </a:ext>
              </a:extLst>
            </p:cNvPr>
            <p:cNvSpPr>
              <a:spLocks noChangeArrowheads="1"/>
            </p:cNvSpPr>
            <p:nvPr/>
          </p:nvSpPr>
          <p:spPr bwMode="auto">
            <a:xfrm>
              <a:off x="1896842" y="1987262"/>
              <a:ext cx="664640" cy="664640"/>
            </a:xfrm>
            <a:prstGeom prst="ellipse">
              <a:avLst/>
            </a:prstGeom>
            <a:solidFill>
              <a:srgbClr val="1453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124062"/>
                </a:solidFill>
              </a:endParaRPr>
            </a:p>
          </p:txBody>
        </p:sp>
        <p:sp>
          <p:nvSpPr>
            <p:cNvPr id="30" name="TextBox 32">
              <a:extLst>
                <a:ext uri="{FF2B5EF4-FFF2-40B4-BE49-F238E27FC236}">
                  <a16:creationId xmlns:a16="http://schemas.microsoft.com/office/drawing/2014/main" id="{A55B29AA-F36A-C855-0E7C-503E6651EA66}"/>
                </a:ext>
              </a:extLst>
            </p:cNvPr>
            <p:cNvSpPr txBox="1">
              <a:spLocks noChangeArrowheads="1"/>
            </p:cNvSpPr>
            <p:nvPr/>
          </p:nvSpPr>
          <p:spPr bwMode="auto">
            <a:xfrm>
              <a:off x="1942278" y="2018509"/>
              <a:ext cx="601447" cy="584775"/>
            </a:xfrm>
            <a:prstGeom prst="rect">
              <a:avLst/>
            </a:prstGeom>
            <a:noFill/>
            <a:ln>
              <a:noFill/>
            </a:ln>
            <a:effec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ea typeface="微软雅黑" panose="020B0503020204020204" pitchFamily="34" charset="-122"/>
                </a:rPr>
                <a:t>04</a:t>
              </a:r>
              <a:endParaRPr lang="zh-CN" altLang="en-US" sz="3200" b="1" dirty="0">
                <a:solidFill>
                  <a:schemeClr val="bg1"/>
                </a:solidFill>
                <a:ea typeface="微软雅黑" panose="020B0503020204020204" pitchFamily="34" charset="-122"/>
              </a:endParaRPr>
            </a:p>
          </p:txBody>
        </p:sp>
      </p:grpSp>
    </p:spTree>
    <p:extLst>
      <p:ext uri="{BB962C8B-B14F-4D97-AF65-F5344CB8AC3E}">
        <p14:creationId xmlns:p14="http://schemas.microsoft.com/office/powerpoint/2010/main" val="33381792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ZjMzNjZmYzMGU0N2E5YmE0ZDFmZWY4MDBiNDYxNDEifQ=="/>
  <p:tag name="KSO_WPP_MARK_KEY" val="47f70e4a-b999-4f70-bd7d-09e110243e99"/>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6831</TotalTime>
  <Words>605</Words>
  <Application>Microsoft Macintosh PowerPoint</Application>
  <PresentationFormat>Widescreen</PresentationFormat>
  <Paragraphs>105</Paragraphs>
  <Slides>14</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等线</vt:lpstr>
      <vt:lpstr>等线</vt:lpstr>
      <vt:lpstr>微软雅黑</vt:lpstr>
      <vt:lpstr>微软雅黑</vt:lpstr>
      <vt:lpstr>黑体</vt:lpstr>
      <vt:lpstr>宋体</vt:lpstr>
      <vt:lpstr>Arial</vt:lpstr>
      <vt:lpstr>Calibri</vt:lpstr>
      <vt:lpstr>Calibri Light</vt:lpstr>
      <vt:lpstr>Times New Roman</vt:lpstr>
      <vt:lpstr>Wingdings</vt:lpstr>
      <vt:lpstr>Wingdings 2</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李时宇</dc:creator>
  <cp:lastModifiedBy>QI QI</cp:lastModifiedBy>
  <cp:revision>3128</cp:revision>
  <cp:lastPrinted>2016-12-13T06:00:00Z</cp:lastPrinted>
  <dcterms:created xsi:type="dcterms:W3CDTF">2016-11-17T04:12:00Z</dcterms:created>
  <dcterms:modified xsi:type="dcterms:W3CDTF">2024-05-10T03:15:03Z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53F152756DDF42A3ABD191A148780335</vt:lpwstr>
  </property>
</Properties>
</file>